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1.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1" r:id="rId1"/>
    <p:sldMasterId id="2147483744" r:id="rId2"/>
    <p:sldMasterId id="2147483810" r:id="rId3"/>
    <p:sldMasterId id="2147483821" r:id="rId4"/>
    <p:sldMasterId id="2147483832" r:id="rId5"/>
    <p:sldMasterId id="2147483843" r:id="rId6"/>
    <p:sldMasterId id="2147483854" r:id="rId7"/>
    <p:sldMasterId id="2147483890" r:id="rId8"/>
    <p:sldMasterId id="2147483902" r:id="rId9"/>
    <p:sldMasterId id="2147483914" r:id="rId10"/>
  </p:sldMasterIdLst>
  <p:notesMasterIdLst>
    <p:notesMasterId r:id="rId35"/>
  </p:notesMasterIdLst>
  <p:handoutMasterIdLst>
    <p:handoutMasterId r:id="rId36"/>
  </p:handout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Instruktion av ppt-mallen" id="{55D86A81-7526-4CB2-AD27-B3EF5E673B66}">
          <p14:sldIdLst>
            <p14:sldId id="256"/>
            <p14:sldId id="270"/>
          </p14:sldIdLst>
        </p14:section>
        <p14:section name="Exempel på Layouter" id="{ADF40A6D-7FF3-41DA-948E-93F4E8FFB569}">
          <p14:sldIdLst>
            <p14:sldId id="269"/>
            <p14:sldId id="257"/>
            <p14:sldId id="258"/>
            <p14:sldId id="271"/>
            <p14:sldId id="259"/>
            <p14:sldId id="267"/>
            <p14:sldId id="260"/>
            <p14:sldId id="262"/>
            <p14:sldId id="261"/>
            <p14:sldId id="266"/>
            <p14:sldId id="263"/>
            <p14:sldId id="265"/>
            <p14:sldId id="264"/>
            <p14:sldId id="2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5EBEB"/>
    <a:srgbClr val="FFD1D1"/>
    <a:srgbClr val="B93443"/>
    <a:srgbClr val="BB0063"/>
    <a:srgbClr val="CB4555"/>
    <a:srgbClr val="A6B750"/>
    <a:srgbClr val="F7BF3A"/>
    <a:srgbClr val="8CC2F2"/>
    <a:srgbClr val="326886"/>
    <a:srgbClr val="11111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12" autoAdjust="0"/>
    <p:restoredTop sz="97586" autoAdjust="0"/>
  </p:normalViewPr>
  <p:slideViewPr>
    <p:cSldViewPr snapToGrid="0" snapToObjects="1">
      <p:cViewPr varScale="1">
        <p:scale>
          <a:sx n="108" d="100"/>
          <a:sy n="108" d="100"/>
        </p:scale>
        <p:origin x="-1170" y="-96"/>
      </p:cViewPr>
      <p:guideLst>
        <p:guide orient="horz" pos="3942"/>
        <p:guide/>
      </p:guideLst>
    </p:cSldViewPr>
  </p:slideViewPr>
  <p:outlineViewPr>
    <p:cViewPr>
      <p:scale>
        <a:sx n="33" d="100"/>
        <a:sy n="33" d="100"/>
      </p:scale>
      <p:origin x="0" y="137928"/>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DCA4BE0-F786-0E49-94A8-1F2CBA953599}" type="datetimeFigureOut">
              <a:rPr lang="sv-SE" smtClean="0"/>
              <a:pPr/>
              <a:t>2015-04-27</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27497BC-B4BF-D24D-9855-FA158D57D125}" type="slidenum">
              <a:rPr lang="sv-SE" smtClean="0"/>
              <a:pPr/>
              <a:t>‹#›</a:t>
            </a:fld>
            <a:endParaRPr lang="sv-SE"/>
          </a:p>
        </p:txBody>
      </p:sp>
    </p:spTree>
    <p:extLst>
      <p:ext uri="{BB962C8B-B14F-4D97-AF65-F5344CB8AC3E}">
        <p14:creationId xmlns:p14="http://schemas.microsoft.com/office/powerpoint/2010/main" xmlns="" val="25841131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8A7049-4081-424B-8128-683F6C2017C9}" type="datetimeFigureOut">
              <a:rPr lang="sv-SE" smtClean="0"/>
              <a:pPr/>
              <a:t>2015-04-27</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8970E8-606E-544E-9196-A0321FFF4315}" type="slidenum">
              <a:rPr lang="sv-SE" smtClean="0"/>
              <a:pPr/>
              <a:t>‹#›</a:t>
            </a:fld>
            <a:endParaRPr lang="sv-SE"/>
          </a:p>
        </p:txBody>
      </p:sp>
    </p:spTree>
    <p:extLst>
      <p:ext uri="{BB962C8B-B14F-4D97-AF65-F5344CB8AC3E}">
        <p14:creationId xmlns:p14="http://schemas.microsoft.com/office/powerpoint/2010/main" xmlns="" val="143685516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Master" Target="../slideMasters/slideMaster10.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
    <p:spTree>
      <p:nvGrpSpPr>
        <p:cNvPr id="1" name=""/>
        <p:cNvGrpSpPr/>
        <p:nvPr/>
      </p:nvGrpSpPr>
      <p:grpSpPr>
        <a:xfrm>
          <a:off x="0" y="0"/>
          <a:ext cx="0" cy="0"/>
          <a:chOff x="0" y="0"/>
          <a:chExt cx="0" cy="0"/>
        </a:xfrm>
      </p:grpSpPr>
      <p:sp>
        <p:nvSpPr>
          <p:cNvPr id="3" name="Platshållare för bild 2"/>
          <p:cNvSpPr>
            <a:spLocks noGrp="1"/>
          </p:cNvSpPr>
          <p:nvPr>
            <p:ph type="pic" sz="quarter" idx="15" hasCustomPrompt="1"/>
          </p:nvPr>
        </p:nvSpPr>
        <p:spPr>
          <a:xfrm>
            <a:off x="2371725" y="176213"/>
            <a:ext cx="6583363" cy="6518275"/>
          </a:xfrm>
          <a:solidFill>
            <a:schemeClr val="accent1"/>
          </a:solidFill>
        </p:spPr>
        <p:txBody>
          <a:bodyPr lIns="180000" tIns="180000" rIns="0"/>
          <a:lstStyle>
            <a:lvl1pPr>
              <a:defRPr sz="1200">
                <a:solidFill>
                  <a:schemeClr val="bg2"/>
                </a:solidFill>
              </a:defRPr>
            </a:lvl1pPr>
          </a:lstStyle>
          <a:p>
            <a:r>
              <a:rPr lang="sv-SE" dirty="0" smtClean="0"/>
              <a:t>Klicka på ikonen för att infoga bild</a:t>
            </a:r>
            <a:endParaRPr lang="sv-SE" dirty="0"/>
          </a:p>
        </p:txBody>
      </p:sp>
      <p:sp>
        <p:nvSpPr>
          <p:cNvPr id="8" name="Rektangel 7"/>
          <p:cNvSpPr/>
          <p:nvPr userDrawn="1"/>
        </p:nvSpPr>
        <p:spPr>
          <a:xfrm>
            <a:off x="190500" y="176213"/>
            <a:ext cx="2180560" cy="651827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5" name="Rubrik 4"/>
          <p:cNvSpPr>
            <a:spLocks noGrp="1"/>
          </p:cNvSpPr>
          <p:nvPr>
            <p:ph type="title" hasCustomPrompt="1"/>
          </p:nvPr>
        </p:nvSpPr>
        <p:spPr>
          <a:xfrm>
            <a:off x="3181221" y="2238999"/>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12" name="Platshållare för text 11"/>
          <p:cNvSpPr>
            <a:spLocks noGrp="1"/>
          </p:cNvSpPr>
          <p:nvPr>
            <p:ph type="body" sz="quarter" idx="14" hasCustomPrompt="1"/>
          </p:nvPr>
        </p:nvSpPr>
        <p:spPr>
          <a:xfrm>
            <a:off x="3200399" y="3556710"/>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grpSp>
        <p:nvGrpSpPr>
          <p:cNvPr id="10" name="Grupp 9"/>
          <p:cNvGrpSpPr/>
          <p:nvPr userDrawn="1"/>
        </p:nvGrpSpPr>
        <p:grpSpPr>
          <a:xfrm>
            <a:off x="828000" y="2589373"/>
            <a:ext cx="898553" cy="1424063"/>
            <a:chOff x="828000" y="2716969"/>
            <a:chExt cx="898553" cy="1424063"/>
          </a:xfrm>
        </p:grpSpPr>
        <p:pic>
          <p:nvPicPr>
            <p:cNvPr id="7" name="Bildobjekt 6" descr="gbg_st_cmyk_neg-01.png"/>
            <p:cNvPicPr>
              <a:picLocks noChangeAspect="1"/>
            </p:cNvPicPr>
            <p:nvPr userDrawn="1"/>
          </p:nvPicPr>
          <p:blipFill>
            <a:blip r:embed="rId2" cstate="screen">
              <a:lum bright="-100000"/>
              <a:extLst>
                <a:ext uri="{28A0092B-C50C-407E-A947-70E740481C1C}">
                  <a14:useLocalDpi xmlns:a14="http://schemas.microsoft.com/office/drawing/2010/main" xmlns=""/>
                </a:ext>
              </a:extLst>
            </a:blip>
            <a:srcRect/>
            <a:stretch>
              <a:fillRect/>
            </a:stretch>
          </p:blipFill>
          <p:spPr>
            <a:xfrm>
              <a:off x="828000" y="3773905"/>
              <a:ext cx="898553" cy="367127"/>
            </a:xfrm>
            <a:prstGeom prst="rect">
              <a:avLst/>
            </a:prstGeom>
          </p:spPr>
        </p:pic>
        <p:pic>
          <p:nvPicPr>
            <p:cNvPr id="9" name="Bildobjekt 8" descr="gbg_st_cmyk_neg-01.png"/>
            <p:cNvPicPr>
              <a:picLocks noChangeAspect="1"/>
            </p:cNvPicPr>
            <p:nvPr userDrawn="1"/>
          </p:nvPicPr>
          <p:blipFill>
            <a:blip r:embed="rId3" cstate="screen">
              <a:extLst>
                <a:ext uri="{28A0092B-C50C-407E-A947-70E740481C1C}">
                  <a14:useLocalDpi xmlns:a14="http://schemas.microsoft.com/office/drawing/2010/main" xmlns=""/>
                </a:ext>
              </a:extLst>
            </a:blip>
            <a:srcRect/>
            <a:stretch>
              <a:fillRect/>
            </a:stretch>
          </p:blipFill>
          <p:spPr>
            <a:xfrm>
              <a:off x="828000" y="2716969"/>
              <a:ext cx="898553" cy="1056936"/>
            </a:xfrm>
            <a:prstGeom prst="rect">
              <a:avLst/>
            </a:prstGeom>
          </p:spPr>
        </p:pic>
      </p:grpSp>
      <p:sp>
        <p:nvSpPr>
          <p:cNvPr id="6" name="Platshållare för text 5"/>
          <p:cNvSpPr>
            <a:spLocks noGrp="1"/>
          </p:cNvSpPr>
          <p:nvPr>
            <p:ph type="body" sz="quarter" idx="16" hasCustomPrompt="1"/>
          </p:nvPr>
        </p:nvSpPr>
        <p:spPr>
          <a:xfrm>
            <a:off x="3200399" y="3982827"/>
            <a:ext cx="5475619" cy="255887"/>
          </a:xfrm>
        </p:spPr>
        <p:txBody>
          <a:bodyPr/>
          <a:lstStyle>
            <a:lvl1pPr marL="0" indent="0">
              <a:spcAft>
                <a:spcPts val="0"/>
              </a:spcAft>
              <a:buNone/>
              <a:defRPr sz="16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dirty="0" smtClean="0"/>
              <a:t>Eventuellt namn på föredragshållaren</a:t>
            </a:r>
          </a:p>
        </p:txBody>
      </p:sp>
    </p:spTree>
    <p:extLst>
      <p:ext uri="{BB962C8B-B14F-4D97-AF65-F5344CB8AC3E}">
        <p14:creationId xmlns:p14="http://schemas.microsoft.com/office/powerpoint/2010/main" xmlns="" val="1854815315"/>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9"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9600" y="1367999"/>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cSld>
  <p:clrMapOvr>
    <a:masterClrMapping/>
  </p:clrMapOvr>
  <p:transition spd="med">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Rubrik och bild - hel sid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8" name="Platshållare för bild 7"/>
          <p:cNvSpPr>
            <a:spLocks noGrp="1"/>
          </p:cNvSpPr>
          <p:nvPr>
            <p:ph type="pic" sz="quarter" idx="13"/>
          </p:nvPr>
        </p:nvSpPr>
        <p:spPr>
          <a:xfrm>
            <a:off x="176400" y="1368000"/>
            <a:ext cx="8784000" cy="4788000"/>
          </a:xfrm>
        </p:spPr>
        <p:txBody>
          <a:bodyPr/>
          <a:lstStyle/>
          <a:p>
            <a:endParaRPr lang="sv-SE"/>
          </a:p>
        </p:txBody>
      </p:sp>
      <p:sp>
        <p:nvSpPr>
          <p:cNvPr id="3" name="Platshållare för sidfot 2"/>
          <p:cNvSpPr>
            <a:spLocks noGrp="1"/>
          </p:cNvSpPr>
          <p:nvPr>
            <p:ph type="ftr" sz="quarter" idx="14"/>
          </p:nvPr>
        </p:nvSpPr>
        <p:spPr/>
        <p:txBody>
          <a:bodyPr/>
          <a:lstStyle/>
          <a:p>
            <a:r>
              <a:rPr lang="en-GB" smtClean="0">
                <a:solidFill>
                  <a:prstClr val="white"/>
                </a:solidFill>
              </a:rPr>
              <a:t>så styrs Göteborg</a:t>
            </a:r>
            <a:endParaRPr lang="en-GB" dirty="0">
              <a:solidFill>
                <a:prstClr val="white"/>
              </a:solidFill>
            </a:endParaRPr>
          </a:p>
        </p:txBody>
      </p:sp>
      <p:sp>
        <p:nvSpPr>
          <p:cNvPr id="7" name="Platshållare för bildnummer 6"/>
          <p:cNvSpPr>
            <a:spLocks noGrp="1"/>
          </p:cNvSpPr>
          <p:nvPr>
            <p:ph type="sldNum" sz="quarter" idx="15"/>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Tree>
    <p:extLst>
      <p:ext uri="{BB962C8B-B14F-4D97-AF65-F5344CB8AC3E}">
        <p14:creationId xmlns:p14="http://schemas.microsoft.com/office/powerpoint/2010/main" xmlns="" val="1206017017"/>
      </p:ext>
    </p:extLst>
  </p:cSld>
  <p:clrMapOvr>
    <a:masterClrMapping/>
  </p:clrMapOvr>
  <p:transition spd="med">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6"/>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a:xfrm>
            <a:off x="6573716" y="6248400"/>
            <a:ext cx="2236177" cy="457200"/>
          </a:xfrm>
          <a:prstGeom prst="rect">
            <a:avLst/>
          </a:prstGeom>
        </p:spPr>
        <p:txBody>
          <a:bodyPr/>
          <a:lstStyle>
            <a:lvl1pPr>
              <a:defRPr/>
            </a:lvl1pPr>
          </a:lstStyle>
          <a:p>
            <a:fld id="{2565C029-A792-4927-A631-5C0936CD1543}" type="datetime4">
              <a:rPr lang="sv-SE">
                <a:solidFill>
                  <a:srgbClr val="747474"/>
                </a:solidFill>
              </a:rPr>
              <a:pPr/>
              <a:t>27 april 2015</a:t>
            </a:fld>
            <a:endParaRPr lang="sv-SE">
              <a:solidFill>
                <a:srgbClr val="747474"/>
              </a:solidFill>
            </a:endParaRPr>
          </a:p>
        </p:txBody>
      </p:sp>
      <p:sp>
        <p:nvSpPr>
          <p:cNvPr id="5" name="Rectangle 15"/>
          <p:cNvSpPr>
            <a:spLocks noGrp="1"/>
          </p:cNvSpPr>
          <p:nvPr>
            <p:ph type="sldNum" sz="quarter" idx="4"/>
          </p:nvPr>
        </p:nvSpPr>
        <p:spPr>
          <a:xfrm>
            <a:off x="4493561" y="6381328"/>
            <a:ext cx="942535" cy="304800"/>
          </a:xfrm>
          <a:prstGeom prst="rect">
            <a:avLst/>
          </a:prstGeom>
        </p:spPr>
        <p:txBody>
          <a:bodyPr anchor="ctr"/>
          <a:lstStyle>
            <a:extLst/>
          </a:lstStyle>
          <a:p>
            <a:pPr algn="r"/>
            <a:fld id="{256D3EEF-DE4E-429D-8EC4-DDC531AFF587}" type="slidenum">
              <a:rPr lang="sv-SE">
                <a:solidFill>
                  <a:prstClr val="white"/>
                </a:solidFill>
              </a:rPr>
              <a:pPr algn="r"/>
              <a:t>‹#›</a:t>
            </a:fld>
            <a:endParaRPr lang="sv-SE" dirty="0">
              <a:solidFill>
                <a:prstClr val="white"/>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8"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889600" y="1440000"/>
            <a:ext cx="27324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lvl1pPr>
              <a:defRPr lang="sv-SE" sz="2800" b="1" i="0" u="none" strike="noStrike" baseline="0" smtClean="0"/>
            </a:lvl1pPr>
          </a:lstStyle>
          <a:p>
            <a:r>
              <a:rPr lang="sv-SE" sz="2800" b="1" i="0" u="none" strike="noStrike" baseline="0" dirty="0" smtClean="0">
                <a:solidFill>
                  <a:srgbClr val="2C2C2C"/>
                </a:solidFill>
                <a:latin typeface="Arial"/>
              </a:rPr>
              <a:t>Rubrik </a:t>
            </a:r>
            <a:r>
              <a:rPr lang="sv-SE" sz="2800" b="1" i="0" u="none" strike="noStrike" baseline="0" dirty="0" err="1" smtClean="0">
                <a:solidFill>
                  <a:srgbClr val="2C2C2C"/>
                </a:solidFill>
                <a:latin typeface="Arial"/>
              </a:rPr>
              <a:t>rubrik</a:t>
            </a:r>
            <a:r>
              <a:rPr lang="sv-SE" sz="2800" b="1" i="0" u="none" strike="noStrike" baseline="0" dirty="0" smtClean="0">
                <a:solidFill>
                  <a:srgbClr val="2C2C2C"/>
                </a:solidFill>
                <a:latin typeface="Arial"/>
              </a:rPr>
              <a:t> </a:t>
            </a:r>
            <a:r>
              <a:rPr lang="sv-SE" sz="2800" b="1" i="0" u="none" strike="noStrike" baseline="0" dirty="0" err="1" smtClean="0">
                <a:solidFill>
                  <a:srgbClr val="2C2C2C"/>
                </a:solidFill>
                <a:latin typeface="Arial"/>
              </a:rPr>
              <a:t>rubrik</a:t>
            </a:r>
            <a:endParaRPr lang="sv-SE" dirty="0"/>
          </a:p>
        </p:txBody>
      </p:sp>
    </p:spTree>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i="1">
                <a:solidFill>
                  <a:schemeClr val="tx1"/>
                </a:solidFill>
              </a:defRPr>
            </a:lvl1pPr>
          </a:lstStyle>
          <a:p>
            <a:pPr lvl="0"/>
            <a:r>
              <a:rPr lang="sv-SE" dirty="0" smtClean="0"/>
              <a:t>Klicka på en av ikonerna för att infoga bild, diagram, film etc.</a:t>
            </a:r>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22000" y="1440000"/>
            <a:ext cx="2732143"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apitelsida">
    <p:spTree>
      <p:nvGrpSpPr>
        <p:cNvPr id="1" name=""/>
        <p:cNvGrpSpPr/>
        <p:nvPr/>
      </p:nvGrpSpPr>
      <p:grpSpPr>
        <a:xfrm>
          <a:off x="0" y="0"/>
          <a:ext cx="0" cy="0"/>
          <a:chOff x="0" y="0"/>
          <a:chExt cx="0" cy="0"/>
        </a:xfrm>
      </p:grpSpPr>
      <p:pic>
        <p:nvPicPr>
          <p:cNvPr id="7" name="Bildobjekt 6" descr="GBGstad-PPT-BKGR.jpg"/>
          <p:cNvPicPr>
            <a:picLocks noChangeAspect="1"/>
          </p:cNvPicPr>
          <p:nvPr userDrawn="1"/>
        </p:nvPicPr>
        <p:blipFill>
          <a:blip r:embed="rId2" cstate="screen"/>
          <a:stretch>
            <a:fillRect/>
          </a:stretch>
        </p:blipFill>
        <p:spPr>
          <a:xfrm flipH="1">
            <a:off x="1" y="0"/>
            <a:ext cx="9143998" cy="6857999"/>
          </a:xfrm>
          <a:prstGeom prst="rect">
            <a:avLst/>
          </a:prstGeom>
        </p:spPr>
      </p:pic>
      <p:pic>
        <p:nvPicPr>
          <p:cNvPr id="11" name="Bildobjekt 10" descr="gbg_st_cmyk_neg-01.png"/>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828000" y="2588779"/>
            <a:ext cx="898553" cy="1424063"/>
          </a:xfrm>
          <a:prstGeom prst="rect">
            <a:avLst/>
          </a:prstGeom>
        </p:spPr>
      </p:pic>
      <p:cxnSp>
        <p:nvCxnSpPr>
          <p:cNvPr id="8" name="Rak 7"/>
          <p:cNvCxnSpPr/>
          <p:nvPr userDrawn="1"/>
        </p:nvCxnSpPr>
        <p:spPr>
          <a:xfrm>
            <a:off x="2369561" y="2295525"/>
            <a:ext cx="0" cy="226695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Rubrik 4"/>
          <p:cNvSpPr>
            <a:spLocks noGrp="1"/>
          </p:cNvSpPr>
          <p:nvPr>
            <p:ph type="title" hasCustomPrompt="1"/>
          </p:nvPr>
        </p:nvSpPr>
        <p:spPr>
          <a:xfrm>
            <a:off x="2980338" y="2405247"/>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10" name="Platshållare för text 11"/>
          <p:cNvSpPr>
            <a:spLocks noGrp="1"/>
          </p:cNvSpPr>
          <p:nvPr>
            <p:ph type="body" sz="quarter" idx="14" hasCustomPrompt="1"/>
          </p:nvPr>
        </p:nvSpPr>
        <p:spPr>
          <a:xfrm>
            <a:off x="2999516" y="3563637"/>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p14="http://schemas.microsoft.com/office/powerpoint/2010/main" xmlns="" val="1529010743"/>
      </p:ext>
    </p:extLst>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3441254688"/>
      </p:ext>
    </p:extLst>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Tree>
    <p:extLst>
      <p:ext uri="{BB962C8B-B14F-4D97-AF65-F5344CB8AC3E}">
        <p14:creationId xmlns:p14="http://schemas.microsoft.com/office/powerpoint/2010/main" xmlns="" val="783435708"/>
      </p:ext>
    </p:extLst>
  </p:cSld>
  <p:clrMapOvr>
    <a:masterClrMapping/>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6" name="Platshållare för text 4"/>
          <p:cNvSpPr>
            <a:spLocks noGrp="1"/>
          </p:cNvSpPr>
          <p:nvPr>
            <p:ph type="body" sz="quarter" idx="16" hasCustomPrompt="1"/>
          </p:nvPr>
        </p:nvSpPr>
        <p:spPr>
          <a:xfrm>
            <a:off x="4859594" y="2507994"/>
            <a:ext cx="3583858" cy="2757487"/>
          </a:xfrm>
        </p:spPr>
        <p:txBody>
          <a:bodyPr/>
          <a:lstStyle>
            <a:lvl1pPr>
              <a:defRPr b="1"/>
            </a:lvl1pPr>
            <a:lvl2pPr>
              <a:defRPr b="1"/>
            </a:lvl2pPr>
            <a:lvl3pPr>
              <a:defRPr b="1"/>
            </a:lvl3pPr>
            <a:lvl4pPr>
              <a:defRPr b="1"/>
            </a:lvl4pPr>
            <a:lvl5pPr>
              <a:defRPr b="1"/>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3" name="Platshållare för sidfot 2"/>
          <p:cNvSpPr>
            <a:spLocks noGrp="1"/>
          </p:cNvSpPr>
          <p:nvPr>
            <p:ph type="ftr" sz="quarter" idx="17"/>
          </p:nvPr>
        </p:nvSpPr>
        <p:spPr/>
        <p:txBody>
          <a:bodyPr/>
          <a:lstStyle/>
          <a:p>
            <a:r>
              <a:rPr lang="en-GB" smtClean="0"/>
              <a:t>HÅLLBAR STAD – ÖPPEN FÖR VÄRLDEN </a:t>
            </a:r>
            <a:endParaRPr lang="en-GB" dirty="0"/>
          </a:p>
        </p:txBody>
      </p:sp>
    </p:spTree>
    <p:extLst>
      <p:ext uri="{BB962C8B-B14F-4D97-AF65-F5344CB8AC3E}">
        <p14:creationId xmlns:p14="http://schemas.microsoft.com/office/powerpoint/2010/main" xmlns="" val="3455697130"/>
      </p:ext>
    </p:extLst>
  </p:cSld>
  <p:clrMapOvr>
    <a:masterClrMapping/>
  </p:clrMapOvr>
  <p:transition spd="med">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 grafik - helsida">
    <p:spTree>
      <p:nvGrpSpPr>
        <p:cNvPr id="1" name=""/>
        <p:cNvGrpSpPr/>
        <p:nvPr/>
      </p:nvGrpSpPr>
      <p:grpSpPr>
        <a:xfrm>
          <a:off x="0" y="0"/>
          <a:ext cx="0" cy="0"/>
          <a:chOff x="0" y="0"/>
          <a:chExt cx="0" cy="0"/>
        </a:xfrm>
      </p:grpSpPr>
      <p:sp>
        <p:nvSpPr>
          <p:cNvPr id="3" name="Platshållare för sidfot 2"/>
          <p:cNvSpPr>
            <a:spLocks noGrp="1"/>
          </p:cNvSpPr>
          <p:nvPr>
            <p:ph type="ftr" sz="quarter" idx="14"/>
          </p:nvPr>
        </p:nvSpPr>
        <p:spPr>
          <a:xfrm>
            <a:off x="520571" y="6269050"/>
            <a:ext cx="2895600" cy="417575"/>
          </a:xfrm>
        </p:spPr>
        <p:txBody>
          <a:bodyPr/>
          <a:lstStyle/>
          <a:p>
            <a:r>
              <a:rPr lang="sv-SE" dirty="0" smtClean="0"/>
              <a:t>HÅLLBAR STAD – ÖPPEN FÖR VÄRLDEN </a:t>
            </a:r>
            <a:endParaRPr lang="en-GB" dirty="0"/>
          </a:p>
        </p:txBody>
      </p:sp>
      <p:sp>
        <p:nvSpPr>
          <p:cNvPr id="7" name="Platshållare för bildnummer 6"/>
          <p:cNvSpPr>
            <a:spLocks noGrp="1"/>
          </p:cNvSpPr>
          <p:nvPr>
            <p:ph type="sldNum" sz="quarter" idx="15"/>
          </p:nvPr>
        </p:nvSpPr>
        <p:spPr/>
        <p:txBody>
          <a:bodyPr/>
          <a:lstStyle/>
          <a:p>
            <a:fld id="{CCB980A4-8073-2E47-BD49-CDC58DACAC28}" type="slidenum">
              <a:rPr lang="sv-SE" smtClean="0"/>
              <a:pPr/>
              <a:t>‹#›</a:t>
            </a:fld>
            <a:endParaRPr lang="sv-SE" dirty="0"/>
          </a:p>
        </p:txBody>
      </p:sp>
      <p:sp>
        <p:nvSpPr>
          <p:cNvPr id="11" name="Platshållare för innehåll 10"/>
          <p:cNvSpPr>
            <a:spLocks noGrp="1"/>
          </p:cNvSpPr>
          <p:nvPr>
            <p:ph sz="quarter" idx="16" hasCustomPrompt="1"/>
          </p:nvPr>
        </p:nvSpPr>
        <p:spPr>
          <a:xfrm>
            <a:off x="179387" y="1368000"/>
            <a:ext cx="8763959" cy="4824000"/>
          </a:xfrm>
          <a:solidFill>
            <a:schemeClr val="bg1">
              <a:lumMod val="95000"/>
            </a:schemeClr>
          </a:solidFill>
        </p:spPr>
        <p:txBody>
          <a:bodyPr lIns="180000" tIns="180000"/>
          <a:lstStyle>
            <a:lvl1pPr marL="179388" indent="-179388">
              <a:defRPr sz="1200" i="1">
                <a:solidFill>
                  <a:schemeClr val="tx1"/>
                </a:solidFill>
              </a:defRPr>
            </a:lvl1pPr>
            <a:lvl2pPr marL="712788" indent="-266700">
              <a:defRPr sz="2000"/>
            </a:lvl2pPr>
            <a:lvl3pPr marL="712788" indent="-266700">
              <a:defRPr sz="1600"/>
            </a:lvl3pPr>
            <a:lvl4pPr marL="712788" indent="-266700">
              <a:defRPr sz="1600"/>
            </a:lvl4pPr>
            <a:lvl5pPr marL="712788" indent="-266700">
              <a:defRPr sz="1600"/>
            </a:lvl5pPr>
          </a:lstStyle>
          <a:p>
            <a:pPr lvl="0"/>
            <a:r>
              <a:rPr lang="sv-SE" dirty="0" smtClean="0"/>
              <a:t>Klicka på en av ikonerna för att infoga bild, diagram, film etc.</a:t>
            </a:r>
            <a:endParaRPr lang="sv-SE" dirty="0"/>
          </a:p>
        </p:txBody>
      </p:sp>
      <p:sp>
        <p:nvSpPr>
          <p:cNvPr id="4" name="Rubrik 3"/>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3999022756"/>
      </p:ext>
    </p:extLst>
  </p:cSld>
  <p:clrMapOvr>
    <a:masterClrMapping/>
  </p:clrMapOvr>
  <p:transition spd="med">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 + text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866"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3581057" y="1440000"/>
            <a:ext cx="5040000" cy="4694989"/>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3145963504"/>
      </p:ext>
    </p:extLst>
  </p:cSld>
  <p:clrMapOvr>
    <a:masterClrMapping/>
  </p:clrMapOvr>
  <p:transition spd="med">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561076144"/>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sida">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tretch>
            <a:fillRect/>
          </a:stretch>
        </p:blipFill>
        <p:spPr>
          <a:xfrm flipH="1">
            <a:off x="0" y="0"/>
            <a:ext cx="9143999" cy="6857999"/>
          </a:xfrm>
          <a:prstGeom prst="rect">
            <a:avLst/>
          </a:prstGeom>
        </p:spPr>
      </p:pic>
      <p:cxnSp>
        <p:nvCxnSpPr>
          <p:cNvPr id="13" name="Rak 12"/>
          <p:cNvCxnSpPr/>
          <p:nvPr userDrawn="1"/>
        </p:nvCxnSpPr>
        <p:spPr>
          <a:xfrm>
            <a:off x="2369561" y="2295525"/>
            <a:ext cx="0" cy="226695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Bildobjekt 7" descr="gbg_st_cmyk_neg-01.png"/>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828000" y="2588779"/>
            <a:ext cx="898553" cy="1424063"/>
          </a:xfrm>
          <a:prstGeom prst="rect">
            <a:avLst/>
          </a:prstGeom>
        </p:spPr>
      </p:pic>
      <p:sp>
        <p:nvSpPr>
          <p:cNvPr id="10" name="Rubrik 4"/>
          <p:cNvSpPr>
            <a:spLocks noGrp="1"/>
          </p:cNvSpPr>
          <p:nvPr>
            <p:ph type="title" hasCustomPrompt="1"/>
          </p:nvPr>
        </p:nvSpPr>
        <p:spPr>
          <a:xfrm>
            <a:off x="2980338" y="2405247"/>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11" name="Platshållare för text 11"/>
          <p:cNvSpPr>
            <a:spLocks noGrp="1"/>
          </p:cNvSpPr>
          <p:nvPr>
            <p:ph type="body" sz="quarter" idx="14" hasCustomPrompt="1"/>
          </p:nvPr>
        </p:nvSpPr>
        <p:spPr>
          <a:xfrm>
            <a:off x="2999516" y="3563637"/>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p14="http://schemas.microsoft.com/office/powerpoint/2010/main" xmlns="" val="1854815315"/>
      </p:ext>
    </p:extLst>
  </p:cSld>
  <p:clrMapOvr>
    <a:masterClrMapping/>
  </p:clrMapOvr>
  <p:transition spd="med">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 + grafik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389"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11"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a:lvl1pPr>
          </a:lstStyle>
          <a:p>
            <a:pPr lvl="0"/>
            <a:r>
              <a:rPr lang="sv-SE" dirty="0" smtClean="0"/>
              <a:t>Klicka på en av ikonerna för att infoga bild, diagram, film etc.</a:t>
            </a:r>
          </a:p>
        </p:txBody>
      </p:sp>
    </p:spTree>
    <p:extLst>
      <p:ext uri="{BB962C8B-B14F-4D97-AF65-F5344CB8AC3E}">
        <p14:creationId xmlns:p14="http://schemas.microsoft.com/office/powerpoint/2010/main" xmlns="" val="2289522062"/>
      </p:ext>
    </p:extLst>
  </p:cSld>
  <p:clrMapOvr>
    <a:masterClrMapping/>
  </p:clrMapOvr>
  <p:transition spd="med">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9"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9600" y="1367999"/>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1939858989"/>
      </p:ext>
    </p:extLst>
  </p:cSld>
  <p:clrMapOvr>
    <a:masterClrMapping/>
  </p:clrMapOvr>
  <p:transition spd="med">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8"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889600" y="1440000"/>
            <a:ext cx="27324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lvl1pPr>
              <a:defRPr lang="sv-SE" sz="2800" b="1" i="0" u="none" strike="noStrike" baseline="0" smtClean="0"/>
            </a:lvl1pPr>
          </a:lstStyle>
          <a:p>
            <a:r>
              <a:rPr lang="sv-SE" sz="2800" b="1" i="0" u="none" strike="noStrike" baseline="0" dirty="0" smtClean="0">
                <a:solidFill>
                  <a:srgbClr val="2C2C2C"/>
                </a:solidFill>
                <a:latin typeface="Arial"/>
              </a:rPr>
              <a:t>Rubrik </a:t>
            </a:r>
            <a:r>
              <a:rPr lang="sv-SE" sz="2800" b="1" i="0" u="none" strike="noStrike" baseline="0" dirty="0" err="1" smtClean="0">
                <a:solidFill>
                  <a:srgbClr val="2C2C2C"/>
                </a:solidFill>
                <a:latin typeface="Arial"/>
              </a:rPr>
              <a:t>rubrik</a:t>
            </a:r>
            <a:r>
              <a:rPr lang="sv-SE" sz="2800" b="1" i="0" u="none" strike="noStrike" baseline="0" dirty="0" smtClean="0">
                <a:solidFill>
                  <a:srgbClr val="2C2C2C"/>
                </a:solidFill>
                <a:latin typeface="Arial"/>
              </a:rPr>
              <a:t> </a:t>
            </a:r>
            <a:r>
              <a:rPr lang="sv-SE" sz="2800" b="1" i="0" u="none" strike="noStrike" baseline="0" dirty="0" err="1" smtClean="0">
                <a:solidFill>
                  <a:srgbClr val="2C2C2C"/>
                </a:solidFill>
                <a:latin typeface="Arial"/>
              </a:rPr>
              <a:t>rubrik</a:t>
            </a:r>
            <a:endParaRPr lang="sv-SE" dirty="0"/>
          </a:p>
        </p:txBody>
      </p:sp>
    </p:spTree>
    <p:extLst>
      <p:ext uri="{BB962C8B-B14F-4D97-AF65-F5344CB8AC3E}">
        <p14:creationId xmlns:p14="http://schemas.microsoft.com/office/powerpoint/2010/main" xmlns="" val="2439310089"/>
      </p:ext>
    </p:extLst>
  </p:cSld>
  <p:clrMapOvr>
    <a:masterClrMapping/>
  </p:clrMapOvr>
  <p:transition spd="med">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i="1">
                <a:solidFill>
                  <a:schemeClr val="tx1"/>
                </a:solidFill>
              </a:defRPr>
            </a:lvl1pPr>
          </a:lstStyle>
          <a:p>
            <a:pPr lvl="0"/>
            <a:r>
              <a:rPr lang="sv-SE" dirty="0" smtClean="0"/>
              <a:t>Klicka på en av ikonerna för att infoga bild, diagram, film etc.</a:t>
            </a:r>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22000" y="1440000"/>
            <a:ext cx="2732143"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505727683"/>
      </p:ext>
    </p:extLst>
  </p:cSld>
  <p:clrMapOvr>
    <a:masterClrMapping/>
  </p:clrMapOvr>
  <p:transition spd="med">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Kapitelsida">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tretch>
            <a:fillRect/>
          </a:stretch>
        </p:blipFill>
        <p:spPr>
          <a:xfrm flipH="1">
            <a:off x="0" y="0"/>
            <a:ext cx="9143998" cy="6857998"/>
          </a:xfrm>
          <a:prstGeom prst="rect">
            <a:avLst/>
          </a:prstGeom>
        </p:spPr>
      </p:pic>
      <p:pic>
        <p:nvPicPr>
          <p:cNvPr id="11" name="Bildobjekt 10" descr="gbg_st_cmyk_neg-01.png"/>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828000" y="2588779"/>
            <a:ext cx="898553" cy="1424063"/>
          </a:xfrm>
          <a:prstGeom prst="rect">
            <a:avLst/>
          </a:prstGeom>
        </p:spPr>
      </p:pic>
      <p:cxnSp>
        <p:nvCxnSpPr>
          <p:cNvPr id="8" name="Rak 7"/>
          <p:cNvCxnSpPr/>
          <p:nvPr userDrawn="1"/>
        </p:nvCxnSpPr>
        <p:spPr>
          <a:xfrm>
            <a:off x="2369561" y="2295525"/>
            <a:ext cx="0" cy="226695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Rubrik 4"/>
          <p:cNvSpPr>
            <a:spLocks noGrp="1"/>
          </p:cNvSpPr>
          <p:nvPr>
            <p:ph type="title" hasCustomPrompt="1"/>
          </p:nvPr>
        </p:nvSpPr>
        <p:spPr>
          <a:xfrm>
            <a:off x="2980338" y="2405247"/>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7" name="Platshållare för text 11"/>
          <p:cNvSpPr>
            <a:spLocks noGrp="1"/>
          </p:cNvSpPr>
          <p:nvPr>
            <p:ph type="body" sz="quarter" idx="14" hasCustomPrompt="1"/>
          </p:nvPr>
        </p:nvSpPr>
        <p:spPr>
          <a:xfrm>
            <a:off x="2999516" y="3563637"/>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p14="http://schemas.microsoft.com/office/powerpoint/2010/main" xmlns="" val="1381257617"/>
      </p:ext>
    </p:extLst>
  </p:cSld>
  <p:clrMapOvr>
    <a:masterClrMapping/>
  </p:clrMapOvr>
  <p:transition spd="med">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3441254688"/>
      </p:ext>
    </p:extLst>
  </p:cSld>
  <p:clrMapOvr>
    <a:masterClrMapping/>
  </p:clrMapOvr>
  <p:transition spd="med">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Tree>
    <p:extLst>
      <p:ext uri="{BB962C8B-B14F-4D97-AF65-F5344CB8AC3E}">
        <p14:creationId xmlns:p14="http://schemas.microsoft.com/office/powerpoint/2010/main" xmlns="" val="2934426288"/>
      </p:ext>
    </p:extLst>
  </p:cSld>
  <p:clrMapOvr>
    <a:masterClrMapping/>
  </p:clrMapOvr>
  <p:transition spd="med">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6" name="Platshållare för text 4"/>
          <p:cNvSpPr>
            <a:spLocks noGrp="1"/>
          </p:cNvSpPr>
          <p:nvPr>
            <p:ph type="body" sz="quarter" idx="16" hasCustomPrompt="1"/>
          </p:nvPr>
        </p:nvSpPr>
        <p:spPr>
          <a:xfrm>
            <a:off x="4859594" y="2507994"/>
            <a:ext cx="3583858" cy="2757487"/>
          </a:xfrm>
        </p:spPr>
        <p:txBody>
          <a:bodyPr/>
          <a:lstStyle>
            <a:lvl1pPr>
              <a:defRPr b="1"/>
            </a:lvl1pPr>
            <a:lvl2pPr>
              <a:defRPr b="1"/>
            </a:lvl2pPr>
            <a:lvl3pPr>
              <a:defRPr b="1"/>
            </a:lvl3pPr>
            <a:lvl4pPr>
              <a:defRPr b="1"/>
            </a:lvl4pPr>
            <a:lvl5pPr>
              <a:defRPr b="1"/>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2614402433"/>
      </p:ext>
    </p:extLst>
  </p:cSld>
  <p:clrMapOvr>
    <a:masterClrMapping/>
  </p:clrMapOvr>
  <p:transition spd="med">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ubrik + grafik - helsida">
    <p:spTree>
      <p:nvGrpSpPr>
        <p:cNvPr id="1" name=""/>
        <p:cNvGrpSpPr/>
        <p:nvPr/>
      </p:nvGrpSpPr>
      <p:grpSpPr>
        <a:xfrm>
          <a:off x="0" y="0"/>
          <a:ext cx="0" cy="0"/>
          <a:chOff x="0" y="0"/>
          <a:chExt cx="0" cy="0"/>
        </a:xfrm>
      </p:grpSpPr>
      <p:sp>
        <p:nvSpPr>
          <p:cNvPr id="3" name="Platshållare för sidfot 2"/>
          <p:cNvSpPr>
            <a:spLocks noGrp="1"/>
          </p:cNvSpPr>
          <p:nvPr>
            <p:ph type="ftr" sz="quarter" idx="14"/>
          </p:nvPr>
        </p:nvSpPr>
        <p:spPr>
          <a:xfrm>
            <a:off x="520571" y="6269050"/>
            <a:ext cx="2895600" cy="417575"/>
          </a:xfrm>
        </p:spPr>
        <p:txBody>
          <a:bodyPr/>
          <a:lstStyle/>
          <a:p>
            <a:r>
              <a:rPr lang="sv-SE" dirty="0" smtClean="0"/>
              <a:t>HÅLLBAR STAD – ÖPPEN FÖR VÄRLDEN </a:t>
            </a:r>
            <a:endParaRPr lang="en-GB" dirty="0"/>
          </a:p>
        </p:txBody>
      </p:sp>
      <p:sp>
        <p:nvSpPr>
          <p:cNvPr id="7" name="Platshållare för bildnummer 6"/>
          <p:cNvSpPr>
            <a:spLocks noGrp="1"/>
          </p:cNvSpPr>
          <p:nvPr>
            <p:ph type="sldNum" sz="quarter" idx="15"/>
          </p:nvPr>
        </p:nvSpPr>
        <p:spPr/>
        <p:txBody>
          <a:bodyPr/>
          <a:lstStyle/>
          <a:p>
            <a:fld id="{CCB980A4-8073-2E47-BD49-CDC58DACAC28}" type="slidenum">
              <a:rPr lang="sv-SE" smtClean="0"/>
              <a:pPr/>
              <a:t>‹#›</a:t>
            </a:fld>
            <a:endParaRPr lang="sv-SE" dirty="0"/>
          </a:p>
        </p:txBody>
      </p:sp>
      <p:sp>
        <p:nvSpPr>
          <p:cNvPr id="11" name="Platshållare för innehåll 10"/>
          <p:cNvSpPr>
            <a:spLocks noGrp="1"/>
          </p:cNvSpPr>
          <p:nvPr>
            <p:ph sz="quarter" idx="16" hasCustomPrompt="1"/>
          </p:nvPr>
        </p:nvSpPr>
        <p:spPr>
          <a:xfrm>
            <a:off x="179387" y="1368000"/>
            <a:ext cx="8763959" cy="4824000"/>
          </a:xfrm>
          <a:solidFill>
            <a:schemeClr val="bg1">
              <a:lumMod val="95000"/>
            </a:schemeClr>
          </a:solidFill>
        </p:spPr>
        <p:txBody>
          <a:bodyPr lIns="180000" tIns="180000"/>
          <a:lstStyle>
            <a:lvl1pPr marL="179388" indent="-179388">
              <a:defRPr sz="1200" i="1">
                <a:solidFill>
                  <a:schemeClr val="tx1"/>
                </a:solidFill>
              </a:defRPr>
            </a:lvl1pPr>
            <a:lvl2pPr marL="712788" indent="-266700">
              <a:defRPr sz="2000"/>
            </a:lvl2pPr>
            <a:lvl3pPr marL="712788" indent="-266700">
              <a:defRPr sz="1600"/>
            </a:lvl3pPr>
            <a:lvl4pPr marL="712788" indent="-266700">
              <a:defRPr sz="1600"/>
            </a:lvl4pPr>
            <a:lvl5pPr marL="712788" indent="-266700">
              <a:defRPr sz="1600"/>
            </a:lvl5pPr>
          </a:lstStyle>
          <a:p>
            <a:pPr lvl="0"/>
            <a:r>
              <a:rPr lang="sv-SE" dirty="0" smtClean="0"/>
              <a:t>Klicka på en av ikonerna för att infoga bild, diagram, film etc.</a:t>
            </a:r>
            <a:endParaRPr lang="sv-SE" dirty="0"/>
          </a:p>
        </p:txBody>
      </p:sp>
      <p:sp>
        <p:nvSpPr>
          <p:cNvPr id="4" name="Rubrik 3"/>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164005436"/>
      </p:ext>
    </p:extLst>
  </p:cSld>
  <p:clrMapOvr>
    <a:masterClrMapping/>
  </p:clrMapOvr>
  <p:transition spd="med">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d + text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866"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3581057" y="1440000"/>
            <a:ext cx="5040000" cy="4694989"/>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665383926"/>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4007312406"/>
      </p:ext>
    </p:extLst>
  </p:cSld>
  <p:clrMapOvr>
    <a:masterClrMapping/>
  </p:clrMapOvr>
  <p:transition spd="med">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3628318700"/>
      </p:ext>
    </p:extLst>
  </p:cSld>
  <p:clrMapOvr>
    <a:masterClrMapping/>
  </p:clrMapOvr>
  <p:transition spd="med">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ld + grafik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389"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11"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a:lvl1pPr>
          </a:lstStyle>
          <a:p>
            <a:pPr lvl="0"/>
            <a:r>
              <a:rPr lang="sv-SE" dirty="0" smtClean="0"/>
              <a:t>Klicka på en av ikonerna för att infoga bild, diagram, film etc.</a:t>
            </a:r>
          </a:p>
        </p:txBody>
      </p:sp>
    </p:spTree>
    <p:extLst>
      <p:ext uri="{BB962C8B-B14F-4D97-AF65-F5344CB8AC3E}">
        <p14:creationId xmlns:p14="http://schemas.microsoft.com/office/powerpoint/2010/main" xmlns="" val="377501513"/>
      </p:ext>
    </p:extLst>
  </p:cSld>
  <p:clrMapOvr>
    <a:masterClrMapping/>
  </p:clrMapOvr>
  <p:transition spd="med">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ld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9"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9600" y="1367999"/>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2002246433"/>
      </p:ext>
    </p:extLst>
  </p:cSld>
  <p:clrMapOvr>
    <a:masterClrMapping/>
  </p:clrMapOvr>
  <p:transition spd="med">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8"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889600" y="1440000"/>
            <a:ext cx="27324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lvl1pPr>
              <a:defRPr lang="sv-SE" sz="2800" b="1" i="0" u="none" strike="noStrike" baseline="0" smtClean="0"/>
            </a:lvl1pPr>
          </a:lstStyle>
          <a:p>
            <a:r>
              <a:rPr lang="sv-SE" sz="2800" b="1" i="0" u="none" strike="noStrike" baseline="0" dirty="0" smtClean="0">
                <a:solidFill>
                  <a:srgbClr val="2C2C2C"/>
                </a:solidFill>
                <a:latin typeface="Arial"/>
              </a:rPr>
              <a:t>Rubrik </a:t>
            </a:r>
            <a:r>
              <a:rPr lang="sv-SE" sz="2800" b="1" i="0" u="none" strike="noStrike" baseline="0" dirty="0" err="1" smtClean="0">
                <a:solidFill>
                  <a:srgbClr val="2C2C2C"/>
                </a:solidFill>
                <a:latin typeface="Arial"/>
              </a:rPr>
              <a:t>rubrik</a:t>
            </a:r>
            <a:r>
              <a:rPr lang="sv-SE" sz="2800" b="1" i="0" u="none" strike="noStrike" baseline="0" dirty="0" smtClean="0">
                <a:solidFill>
                  <a:srgbClr val="2C2C2C"/>
                </a:solidFill>
                <a:latin typeface="Arial"/>
              </a:rPr>
              <a:t> </a:t>
            </a:r>
            <a:r>
              <a:rPr lang="sv-SE" sz="2800" b="1" i="0" u="none" strike="noStrike" baseline="0" dirty="0" err="1" smtClean="0">
                <a:solidFill>
                  <a:srgbClr val="2C2C2C"/>
                </a:solidFill>
                <a:latin typeface="Arial"/>
              </a:rPr>
              <a:t>rubrik</a:t>
            </a:r>
            <a:endParaRPr lang="sv-SE" dirty="0"/>
          </a:p>
        </p:txBody>
      </p:sp>
    </p:spTree>
    <p:extLst>
      <p:ext uri="{BB962C8B-B14F-4D97-AF65-F5344CB8AC3E}">
        <p14:creationId xmlns:p14="http://schemas.microsoft.com/office/powerpoint/2010/main" xmlns="" val="3409972941"/>
      </p:ext>
    </p:extLst>
  </p:cSld>
  <p:clrMapOvr>
    <a:masterClrMapping/>
  </p:clrMapOvr>
  <p:transition spd="med">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i="1">
                <a:solidFill>
                  <a:schemeClr val="tx1"/>
                </a:solidFill>
              </a:defRPr>
            </a:lvl1pPr>
          </a:lstStyle>
          <a:p>
            <a:pPr lvl="0"/>
            <a:r>
              <a:rPr lang="sv-SE" dirty="0" smtClean="0"/>
              <a:t>Klicka på en av ikonerna för att infoga bild, diagram, film etc.</a:t>
            </a:r>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22000" y="1440000"/>
            <a:ext cx="2732143"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1264982529"/>
      </p:ext>
    </p:extLst>
  </p:cSld>
  <p:clrMapOvr>
    <a:masterClrMapping/>
  </p:clrMapOvr>
  <p:transition spd="med">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Rubrik och bild - hel sid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8" name="Platshållare för bild 7"/>
          <p:cNvSpPr>
            <a:spLocks noGrp="1"/>
          </p:cNvSpPr>
          <p:nvPr>
            <p:ph type="pic" sz="quarter" idx="13"/>
          </p:nvPr>
        </p:nvSpPr>
        <p:spPr>
          <a:xfrm>
            <a:off x="176400" y="1368000"/>
            <a:ext cx="8784000" cy="4788000"/>
          </a:xfrm>
        </p:spPr>
        <p:txBody>
          <a:bodyPr/>
          <a:lstStyle/>
          <a:p>
            <a:endParaRPr lang="sv-SE"/>
          </a:p>
        </p:txBody>
      </p:sp>
      <p:sp>
        <p:nvSpPr>
          <p:cNvPr id="3" name="Platshållare för sidfot 2"/>
          <p:cNvSpPr>
            <a:spLocks noGrp="1"/>
          </p:cNvSpPr>
          <p:nvPr>
            <p:ph type="ftr" sz="quarter" idx="14"/>
          </p:nvPr>
        </p:nvSpPr>
        <p:spPr/>
        <p:txBody>
          <a:bodyPr/>
          <a:lstStyle/>
          <a:p>
            <a:r>
              <a:rPr lang="en-GB" smtClean="0"/>
              <a:t>så styrs Göteborg</a:t>
            </a:r>
            <a:endParaRPr lang="en-GB" dirty="0"/>
          </a:p>
        </p:txBody>
      </p:sp>
      <p:sp>
        <p:nvSpPr>
          <p:cNvPr id="7" name="Platshållare för bildnummer 6"/>
          <p:cNvSpPr>
            <a:spLocks noGrp="1"/>
          </p:cNvSpPr>
          <p:nvPr>
            <p:ph type="sldNum" sz="quarter" idx="15"/>
          </p:nvPr>
        </p:nvSpPr>
        <p:spPr/>
        <p:txBody>
          <a:bodyPr/>
          <a:lstStyle/>
          <a:p>
            <a:fld id="{CCB980A4-8073-2E47-BD49-CDC58DACAC28}" type="slidenum">
              <a:rPr lang="sv-SE" smtClean="0"/>
              <a:pPr/>
              <a:t>‹#›</a:t>
            </a:fld>
            <a:endParaRPr lang="sv-SE" dirty="0"/>
          </a:p>
        </p:txBody>
      </p:sp>
    </p:spTree>
    <p:extLst>
      <p:ext uri="{BB962C8B-B14F-4D97-AF65-F5344CB8AC3E}">
        <p14:creationId xmlns="" xmlns:p14="http://schemas.microsoft.com/office/powerpoint/2010/main" val="1206017017"/>
      </p:ext>
    </p:extLst>
  </p:cSld>
  <p:clrMapOvr>
    <a:masterClrMapping/>
  </p:clrMapOvr>
  <p:transition spd="med">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6"/>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a:xfrm>
            <a:off x="6573716" y="6248400"/>
            <a:ext cx="2236177" cy="457200"/>
          </a:xfrm>
          <a:prstGeom prst="rect">
            <a:avLst/>
          </a:prstGeom>
        </p:spPr>
        <p:txBody>
          <a:bodyPr/>
          <a:lstStyle>
            <a:lvl1pPr>
              <a:defRPr/>
            </a:lvl1pPr>
          </a:lstStyle>
          <a:p>
            <a:fld id="{2565C029-A792-4927-A631-5C0936CD1543}" type="datetime4">
              <a:rPr lang="sv-SE"/>
              <a:pPr/>
              <a:t>27 april 2015</a:t>
            </a:fld>
            <a:endParaRPr lang="sv-SE"/>
          </a:p>
        </p:txBody>
      </p:sp>
      <p:sp>
        <p:nvSpPr>
          <p:cNvPr id="5" name="Rectangle 15"/>
          <p:cNvSpPr>
            <a:spLocks noGrp="1"/>
          </p:cNvSpPr>
          <p:nvPr>
            <p:ph type="sldNum" sz="quarter" idx="4"/>
          </p:nvPr>
        </p:nvSpPr>
        <p:spPr>
          <a:xfrm>
            <a:off x="4493561" y="6381328"/>
            <a:ext cx="942535" cy="304800"/>
          </a:xfrm>
          <a:prstGeom prst="rect">
            <a:avLst/>
          </a:prstGeom>
        </p:spPr>
        <p:txBody>
          <a:bodyPr anchor="ctr"/>
          <a:lstStyle>
            <a:extLst/>
          </a:lstStyle>
          <a:p>
            <a:pPr algn="r"/>
            <a:fld id="{256D3EEF-DE4E-429D-8EC4-DDC531AFF587}" type="slidenum">
              <a:rPr kumimoji="0" lang="sv-SE" sz="1000"/>
              <a:pPr algn="r"/>
              <a:t>‹#›</a:t>
            </a:fld>
            <a:endParaRPr kumimoji="0" lang="sv-SE"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Kapitelsida">
    <p:spTree>
      <p:nvGrpSpPr>
        <p:cNvPr id="1" name=""/>
        <p:cNvGrpSpPr/>
        <p:nvPr/>
      </p:nvGrpSpPr>
      <p:grpSpPr>
        <a:xfrm>
          <a:off x="0" y="0"/>
          <a:ext cx="0" cy="0"/>
          <a:chOff x="0" y="0"/>
          <a:chExt cx="0" cy="0"/>
        </a:xfrm>
      </p:grpSpPr>
      <p:pic>
        <p:nvPicPr>
          <p:cNvPr id="11" name="Bildobjekt 10" descr="GBGstad-PPT-BKGR.jpg"/>
          <p:cNvPicPr>
            <a:picLocks noChangeAspect="1"/>
          </p:cNvPicPr>
          <p:nvPr userDrawn="1"/>
        </p:nvPicPr>
        <p:blipFill>
          <a:blip r:embed="rId2" cstate="screen"/>
          <a:stretch>
            <a:fillRect/>
          </a:stretch>
        </p:blipFill>
        <p:spPr>
          <a:xfrm flipH="1">
            <a:off x="0" y="0"/>
            <a:ext cx="9143997" cy="6857998"/>
          </a:xfrm>
          <a:prstGeom prst="rect">
            <a:avLst/>
          </a:prstGeom>
        </p:spPr>
      </p:pic>
      <p:pic>
        <p:nvPicPr>
          <p:cNvPr id="14" name="Bildobjekt 13" descr="gbg_st_cmyk_neg-01.png"/>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828000" y="2588779"/>
            <a:ext cx="898553" cy="1424063"/>
          </a:xfrm>
          <a:prstGeom prst="rect">
            <a:avLst/>
          </a:prstGeom>
        </p:spPr>
      </p:pic>
      <p:cxnSp>
        <p:nvCxnSpPr>
          <p:cNvPr id="8" name="Rak 7"/>
          <p:cNvCxnSpPr/>
          <p:nvPr userDrawn="1"/>
        </p:nvCxnSpPr>
        <p:spPr>
          <a:xfrm>
            <a:off x="2369561" y="2295525"/>
            <a:ext cx="0" cy="226695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Rubrik 4"/>
          <p:cNvSpPr>
            <a:spLocks noGrp="1"/>
          </p:cNvSpPr>
          <p:nvPr>
            <p:ph type="title" hasCustomPrompt="1"/>
          </p:nvPr>
        </p:nvSpPr>
        <p:spPr>
          <a:xfrm>
            <a:off x="2980338" y="2405247"/>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7" name="Platshållare för text 11"/>
          <p:cNvSpPr>
            <a:spLocks noGrp="1"/>
          </p:cNvSpPr>
          <p:nvPr>
            <p:ph type="body" sz="quarter" idx="14" hasCustomPrompt="1"/>
          </p:nvPr>
        </p:nvSpPr>
        <p:spPr>
          <a:xfrm>
            <a:off x="2999516" y="3563637"/>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p14="http://schemas.microsoft.com/office/powerpoint/2010/main" xmlns="" val="3818646675"/>
      </p:ext>
    </p:extLst>
  </p:cSld>
  <p:clrMapOvr>
    <a:masterClrMapping/>
  </p:clrMapOvr>
  <p:transition spd="med">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3441254688"/>
      </p:ext>
    </p:extLst>
  </p:cSld>
  <p:clrMapOvr>
    <a:masterClrMapping/>
  </p:clrMapOvr>
  <p:transition spd="med">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Tree>
    <p:extLst>
      <p:ext uri="{BB962C8B-B14F-4D97-AF65-F5344CB8AC3E}">
        <p14:creationId xmlns:p14="http://schemas.microsoft.com/office/powerpoint/2010/main" xmlns="" val="2377047688"/>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Tree>
    <p:extLst>
      <p:ext uri="{BB962C8B-B14F-4D97-AF65-F5344CB8AC3E}">
        <p14:creationId xmlns:p14="http://schemas.microsoft.com/office/powerpoint/2010/main" xmlns="" val="1206017017"/>
      </p:ext>
    </p:extLst>
  </p:cSld>
  <p:clrMapOvr>
    <a:masterClrMapping/>
  </p:clrMapOvr>
  <p:transition spd="med">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6" name="Platshållare för text 4"/>
          <p:cNvSpPr>
            <a:spLocks noGrp="1"/>
          </p:cNvSpPr>
          <p:nvPr>
            <p:ph type="body" sz="quarter" idx="16" hasCustomPrompt="1"/>
          </p:nvPr>
        </p:nvSpPr>
        <p:spPr>
          <a:xfrm>
            <a:off x="4859594" y="2507994"/>
            <a:ext cx="3583858" cy="2757487"/>
          </a:xfrm>
        </p:spPr>
        <p:txBody>
          <a:bodyPr/>
          <a:lstStyle>
            <a:lvl1pPr>
              <a:defRPr b="1"/>
            </a:lvl1pPr>
            <a:lvl2pPr>
              <a:defRPr b="1"/>
            </a:lvl2pPr>
            <a:lvl3pPr>
              <a:defRPr b="1"/>
            </a:lvl3pPr>
            <a:lvl4pPr>
              <a:defRPr b="1"/>
            </a:lvl4pPr>
            <a:lvl5pPr>
              <a:defRPr b="1"/>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1731487495"/>
      </p:ext>
    </p:extLst>
  </p:cSld>
  <p:clrMapOvr>
    <a:masterClrMapping/>
  </p:clrMapOvr>
  <p:transition spd="med">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ubrik + grafik - helsida">
    <p:spTree>
      <p:nvGrpSpPr>
        <p:cNvPr id="1" name=""/>
        <p:cNvGrpSpPr/>
        <p:nvPr/>
      </p:nvGrpSpPr>
      <p:grpSpPr>
        <a:xfrm>
          <a:off x="0" y="0"/>
          <a:ext cx="0" cy="0"/>
          <a:chOff x="0" y="0"/>
          <a:chExt cx="0" cy="0"/>
        </a:xfrm>
      </p:grpSpPr>
      <p:sp>
        <p:nvSpPr>
          <p:cNvPr id="3" name="Platshållare för sidfot 2"/>
          <p:cNvSpPr>
            <a:spLocks noGrp="1"/>
          </p:cNvSpPr>
          <p:nvPr>
            <p:ph type="ftr" sz="quarter" idx="14"/>
          </p:nvPr>
        </p:nvSpPr>
        <p:spPr>
          <a:xfrm>
            <a:off x="520571" y="6269050"/>
            <a:ext cx="2895600" cy="417575"/>
          </a:xfrm>
        </p:spPr>
        <p:txBody>
          <a:bodyPr/>
          <a:lstStyle/>
          <a:p>
            <a:r>
              <a:rPr lang="sv-SE" dirty="0" smtClean="0"/>
              <a:t>HÅLLBAR STAD – ÖPPEN FÖR VÄRLDEN </a:t>
            </a:r>
            <a:endParaRPr lang="en-GB" dirty="0"/>
          </a:p>
        </p:txBody>
      </p:sp>
      <p:sp>
        <p:nvSpPr>
          <p:cNvPr id="7" name="Platshållare för bildnummer 6"/>
          <p:cNvSpPr>
            <a:spLocks noGrp="1"/>
          </p:cNvSpPr>
          <p:nvPr>
            <p:ph type="sldNum" sz="quarter" idx="15"/>
          </p:nvPr>
        </p:nvSpPr>
        <p:spPr/>
        <p:txBody>
          <a:bodyPr/>
          <a:lstStyle/>
          <a:p>
            <a:fld id="{CCB980A4-8073-2E47-BD49-CDC58DACAC28}" type="slidenum">
              <a:rPr lang="sv-SE" smtClean="0"/>
              <a:pPr/>
              <a:t>‹#›</a:t>
            </a:fld>
            <a:endParaRPr lang="sv-SE" dirty="0"/>
          </a:p>
        </p:txBody>
      </p:sp>
      <p:sp>
        <p:nvSpPr>
          <p:cNvPr id="11" name="Platshållare för innehåll 10"/>
          <p:cNvSpPr>
            <a:spLocks noGrp="1"/>
          </p:cNvSpPr>
          <p:nvPr>
            <p:ph sz="quarter" idx="16" hasCustomPrompt="1"/>
          </p:nvPr>
        </p:nvSpPr>
        <p:spPr>
          <a:xfrm>
            <a:off x="179387" y="1368000"/>
            <a:ext cx="8763959" cy="4824000"/>
          </a:xfrm>
          <a:solidFill>
            <a:schemeClr val="bg1">
              <a:lumMod val="95000"/>
            </a:schemeClr>
          </a:solidFill>
        </p:spPr>
        <p:txBody>
          <a:bodyPr lIns="180000" tIns="180000"/>
          <a:lstStyle>
            <a:lvl1pPr marL="179388" indent="-179388">
              <a:defRPr sz="1200" i="1">
                <a:solidFill>
                  <a:schemeClr val="tx1"/>
                </a:solidFill>
              </a:defRPr>
            </a:lvl1pPr>
            <a:lvl2pPr marL="712788" indent="-266700">
              <a:defRPr sz="2000"/>
            </a:lvl2pPr>
            <a:lvl3pPr marL="712788" indent="-266700">
              <a:defRPr sz="1600"/>
            </a:lvl3pPr>
            <a:lvl4pPr marL="712788" indent="-266700">
              <a:defRPr sz="1600"/>
            </a:lvl4pPr>
            <a:lvl5pPr marL="712788" indent="-266700">
              <a:defRPr sz="1600"/>
            </a:lvl5pPr>
          </a:lstStyle>
          <a:p>
            <a:pPr lvl="0"/>
            <a:r>
              <a:rPr lang="sv-SE" dirty="0" smtClean="0"/>
              <a:t>Klicka på en av ikonerna för att infoga bild, diagram, film etc.</a:t>
            </a:r>
            <a:endParaRPr lang="sv-SE" dirty="0"/>
          </a:p>
        </p:txBody>
      </p:sp>
      <p:sp>
        <p:nvSpPr>
          <p:cNvPr id="4" name="Rubrik 3"/>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3398970414"/>
      </p:ext>
    </p:extLst>
  </p:cSld>
  <p:clrMapOvr>
    <a:masterClrMapping/>
  </p:clrMapOvr>
  <p:transition spd="med">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ild + text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866"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3581057" y="1440000"/>
            <a:ext cx="5040000" cy="4694989"/>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84982284"/>
      </p:ext>
    </p:extLst>
  </p:cSld>
  <p:clrMapOvr>
    <a:masterClrMapping/>
  </p:clrMapOvr>
  <p:transition spd="med">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4179532367"/>
      </p:ext>
    </p:extLst>
  </p:cSld>
  <p:clrMapOvr>
    <a:masterClrMapping/>
  </p:clrMapOvr>
  <p:transition spd="med">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ild + grafik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389"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11"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a:lvl1pPr>
          </a:lstStyle>
          <a:p>
            <a:pPr lvl="0"/>
            <a:r>
              <a:rPr lang="sv-SE" dirty="0" smtClean="0"/>
              <a:t>Klicka på en av ikonerna för att infoga bild, diagram, film etc.</a:t>
            </a:r>
          </a:p>
        </p:txBody>
      </p:sp>
    </p:spTree>
    <p:extLst>
      <p:ext uri="{BB962C8B-B14F-4D97-AF65-F5344CB8AC3E}">
        <p14:creationId xmlns:p14="http://schemas.microsoft.com/office/powerpoint/2010/main" xmlns="" val="651498529"/>
      </p:ext>
    </p:extLst>
  </p:cSld>
  <p:clrMapOvr>
    <a:masterClrMapping/>
  </p:clrMapOvr>
  <p:transition spd="med">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ild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9"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9600" y="1367999"/>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3873494189"/>
      </p:ext>
    </p:extLst>
  </p:cSld>
  <p:clrMapOvr>
    <a:masterClrMapping/>
  </p:clrMapOvr>
  <p:transition spd="med">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8"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889600" y="1440000"/>
            <a:ext cx="27324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lvl1pPr>
              <a:defRPr lang="sv-SE" sz="2800" b="1" i="0" u="none" strike="noStrike" baseline="0" smtClean="0"/>
            </a:lvl1pPr>
          </a:lstStyle>
          <a:p>
            <a:r>
              <a:rPr lang="sv-SE" sz="2800" b="1" i="0" u="none" strike="noStrike" baseline="0" dirty="0" smtClean="0">
                <a:solidFill>
                  <a:srgbClr val="2C2C2C"/>
                </a:solidFill>
                <a:latin typeface="Arial"/>
              </a:rPr>
              <a:t>Rubrik </a:t>
            </a:r>
            <a:r>
              <a:rPr lang="sv-SE" sz="2800" b="1" i="0" u="none" strike="noStrike" baseline="0" dirty="0" err="1" smtClean="0">
                <a:solidFill>
                  <a:srgbClr val="2C2C2C"/>
                </a:solidFill>
                <a:latin typeface="Arial"/>
              </a:rPr>
              <a:t>rubrik</a:t>
            </a:r>
            <a:r>
              <a:rPr lang="sv-SE" sz="2800" b="1" i="0" u="none" strike="noStrike" baseline="0" dirty="0" smtClean="0">
                <a:solidFill>
                  <a:srgbClr val="2C2C2C"/>
                </a:solidFill>
                <a:latin typeface="Arial"/>
              </a:rPr>
              <a:t> </a:t>
            </a:r>
            <a:r>
              <a:rPr lang="sv-SE" sz="2800" b="1" i="0" u="none" strike="noStrike" baseline="0" dirty="0" err="1" smtClean="0">
                <a:solidFill>
                  <a:srgbClr val="2C2C2C"/>
                </a:solidFill>
                <a:latin typeface="Arial"/>
              </a:rPr>
              <a:t>rubrik</a:t>
            </a:r>
            <a:endParaRPr lang="sv-SE" dirty="0"/>
          </a:p>
        </p:txBody>
      </p:sp>
    </p:spTree>
    <p:extLst>
      <p:ext uri="{BB962C8B-B14F-4D97-AF65-F5344CB8AC3E}">
        <p14:creationId xmlns:p14="http://schemas.microsoft.com/office/powerpoint/2010/main" xmlns="" val="534194891"/>
      </p:ext>
    </p:extLst>
  </p:cSld>
  <p:clrMapOvr>
    <a:masterClrMapping/>
  </p:clrMapOvr>
  <p:transition spd="med">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i="1">
                <a:solidFill>
                  <a:schemeClr val="tx1"/>
                </a:solidFill>
              </a:defRPr>
            </a:lvl1pPr>
          </a:lstStyle>
          <a:p>
            <a:pPr lvl="0"/>
            <a:r>
              <a:rPr lang="sv-SE" dirty="0" smtClean="0"/>
              <a:t>Klicka på en av ikonerna för att infoga bild, diagram, film etc.</a:t>
            </a:r>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22000" y="1440000"/>
            <a:ext cx="2732143"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338672319"/>
      </p:ext>
    </p:extLst>
  </p:cSld>
  <p:clrMapOvr>
    <a:masterClrMapping/>
  </p:clrMapOvr>
  <p:transition spd="med">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Kapitelsida">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tretch>
            <a:fillRect/>
          </a:stretch>
        </p:blipFill>
        <p:spPr>
          <a:xfrm flipH="1">
            <a:off x="0" y="0"/>
            <a:ext cx="9143997" cy="6857997"/>
          </a:xfrm>
          <a:prstGeom prst="rect">
            <a:avLst/>
          </a:prstGeom>
        </p:spPr>
      </p:pic>
      <p:pic>
        <p:nvPicPr>
          <p:cNvPr id="14" name="Bildobjekt 13" descr="gbg_st_cmyk_neg-01.png"/>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828000" y="2588779"/>
            <a:ext cx="898553" cy="1424063"/>
          </a:xfrm>
          <a:prstGeom prst="rect">
            <a:avLst/>
          </a:prstGeom>
        </p:spPr>
      </p:pic>
      <p:cxnSp>
        <p:nvCxnSpPr>
          <p:cNvPr id="8" name="Rak 7"/>
          <p:cNvCxnSpPr/>
          <p:nvPr userDrawn="1"/>
        </p:nvCxnSpPr>
        <p:spPr>
          <a:xfrm>
            <a:off x="2369561" y="2295525"/>
            <a:ext cx="0" cy="226695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Rubrik 4"/>
          <p:cNvSpPr>
            <a:spLocks noGrp="1"/>
          </p:cNvSpPr>
          <p:nvPr>
            <p:ph type="title" hasCustomPrompt="1"/>
          </p:nvPr>
        </p:nvSpPr>
        <p:spPr>
          <a:xfrm>
            <a:off x="2980338" y="2405247"/>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7" name="Platshållare för text 11"/>
          <p:cNvSpPr>
            <a:spLocks noGrp="1"/>
          </p:cNvSpPr>
          <p:nvPr>
            <p:ph type="body" sz="quarter" idx="14" hasCustomPrompt="1"/>
          </p:nvPr>
        </p:nvSpPr>
        <p:spPr>
          <a:xfrm>
            <a:off x="2999516" y="3563637"/>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p14="http://schemas.microsoft.com/office/powerpoint/2010/main" xmlns="" val="711608961"/>
      </p:ext>
    </p:extLst>
  </p:cSld>
  <p:clrMapOvr>
    <a:masterClrMapping/>
  </p:clrMapOvr>
  <p:transition spd="med">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3441254688"/>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10" name="Platshållare för text 4"/>
          <p:cNvSpPr>
            <a:spLocks noGrp="1"/>
          </p:cNvSpPr>
          <p:nvPr>
            <p:ph type="body" sz="quarter" idx="16" hasCustomPrompt="1"/>
          </p:nvPr>
        </p:nvSpPr>
        <p:spPr>
          <a:xfrm>
            <a:off x="4859594" y="2507994"/>
            <a:ext cx="3583858" cy="2757487"/>
          </a:xfrm>
        </p:spPr>
        <p:txBody>
          <a:bodyPr/>
          <a:lstStyle>
            <a:lvl1pPr>
              <a:defRPr b="1"/>
            </a:lvl1pPr>
            <a:lvl2pPr>
              <a:defRPr b="1"/>
            </a:lvl2pPr>
            <a:lvl3pPr>
              <a:defRPr b="1"/>
            </a:lvl3pPr>
            <a:lvl4pPr>
              <a:defRPr b="1"/>
            </a:lvl4pPr>
            <a:lvl5pPr>
              <a:defRPr b="1"/>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1791085175"/>
      </p:ext>
    </p:extLst>
  </p:cSld>
  <p:clrMapOvr>
    <a:masterClrMapping/>
  </p:clrMapOvr>
  <p:transition spd="med">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Tree>
    <p:extLst>
      <p:ext uri="{BB962C8B-B14F-4D97-AF65-F5344CB8AC3E}">
        <p14:creationId xmlns:p14="http://schemas.microsoft.com/office/powerpoint/2010/main" xmlns="" val="1774706950"/>
      </p:ext>
    </p:extLst>
  </p:cSld>
  <p:clrMapOvr>
    <a:masterClrMapping/>
  </p:clrMapOvr>
  <p:transition spd="med">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p:txBody>
          <a:bodyPr/>
          <a:lstStyle/>
          <a:p>
            <a:r>
              <a:rPr lang="en-GB" smtClean="0"/>
              <a:t>HÅLLBAR STAD – ÖPPEN FÖR VÄRLDEN </a:t>
            </a:r>
            <a:endParaRPr lang="en-GB" dirty="0"/>
          </a:p>
        </p:txBody>
      </p:sp>
      <p:sp>
        <p:nvSpPr>
          <p:cNvPr id="6" name="Platshållare för text 4"/>
          <p:cNvSpPr>
            <a:spLocks noGrp="1"/>
          </p:cNvSpPr>
          <p:nvPr>
            <p:ph type="body" sz="quarter" idx="16" hasCustomPrompt="1"/>
          </p:nvPr>
        </p:nvSpPr>
        <p:spPr>
          <a:xfrm>
            <a:off x="4859594" y="2507994"/>
            <a:ext cx="3583858" cy="2757487"/>
          </a:xfrm>
        </p:spPr>
        <p:txBody>
          <a:bodyPr/>
          <a:lstStyle>
            <a:lvl1pPr>
              <a:defRPr b="1"/>
            </a:lvl1pPr>
            <a:lvl2pPr>
              <a:defRPr b="1"/>
            </a:lvl2pPr>
            <a:lvl3pPr>
              <a:defRPr b="1"/>
            </a:lvl3pPr>
            <a:lvl4pPr>
              <a:defRPr b="1"/>
            </a:lvl4pPr>
            <a:lvl5pPr>
              <a:defRPr b="1"/>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561185946"/>
      </p:ext>
    </p:extLst>
  </p:cSld>
  <p:clrMapOvr>
    <a:masterClrMapping/>
  </p:clrMapOvr>
  <p:transition spd="med">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ubrik + grafik - helsida">
    <p:spTree>
      <p:nvGrpSpPr>
        <p:cNvPr id="1" name=""/>
        <p:cNvGrpSpPr/>
        <p:nvPr/>
      </p:nvGrpSpPr>
      <p:grpSpPr>
        <a:xfrm>
          <a:off x="0" y="0"/>
          <a:ext cx="0" cy="0"/>
          <a:chOff x="0" y="0"/>
          <a:chExt cx="0" cy="0"/>
        </a:xfrm>
      </p:grpSpPr>
      <p:sp>
        <p:nvSpPr>
          <p:cNvPr id="3" name="Platshållare för sidfot 2"/>
          <p:cNvSpPr>
            <a:spLocks noGrp="1"/>
          </p:cNvSpPr>
          <p:nvPr>
            <p:ph type="ftr" sz="quarter" idx="14"/>
          </p:nvPr>
        </p:nvSpPr>
        <p:spPr>
          <a:xfrm>
            <a:off x="520571" y="6269050"/>
            <a:ext cx="2895600" cy="417575"/>
          </a:xfrm>
        </p:spPr>
        <p:txBody>
          <a:bodyPr/>
          <a:lstStyle/>
          <a:p>
            <a:r>
              <a:rPr lang="sv-SE" dirty="0" smtClean="0"/>
              <a:t>HÅLLBAR STAD – ÖPPEN FÖR VÄRLDEN </a:t>
            </a:r>
            <a:endParaRPr lang="en-GB" dirty="0"/>
          </a:p>
        </p:txBody>
      </p:sp>
      <p:sp>
        <p:nvSpPr>
          <p:cNvPr id="7" name="Platshållare för bildnummer 6"/>
          <p:cNvSpPr>
            <a:spLocks noGrp="1"/>
          </p:cNvSpPr>
          <p:nvPr>
            <p:ph type="sldNum" sz="quarter" idx="15"/>
          </p:nvPr>
        </p:nvSpPr>
        <p:spPr/>
        <p:txBody>
          <a:bodyPr/>
          <a:lstStyle/>
          <a:p>
            <a:fld id="{CCB980A4-8073-2E47-BD49-CDC58DACAC28}" type="slidenum">
              <a:rPr lang="sv-SE" smtClean="0"/>
              <a:pPr/>
              <a:t>‹#›</a:t>
            </a:fld>
            <a:endParaRPr lang="sv-SE" dirty="0"/>
          </a:p>
        </p:txBody>
      </p:sp>
      <p:sp>
        <p:nvSpPr>
          <p:cNvPr id="11" name="Platshållare för innehåll 10"/>
          <p:cNvSpPr>
            <a:spLocks noGrp="1"/>
          </p:cNvSpPr>
          <p:nvPr>
            <p:ph sz="quarter" idx="16" hasCustomPrompt="1"/>
          </p:nvPr>
        </p:nvSpPr>
        <p:spPr>
          <a:xfrm>
            <a:off x="179387" y="1368000"/>
            <a:ext cx="8763959" cy="4824000"/>
          </a:xfrm>
          <a:solidFill>
            <a:schemeClr val="bg1">
              <a:lumMod val="95000"/>
            </a:schemeClr>
          </a:solidFill>
        </p:spPr>
        <p:txBody>
          <a:bodyPr lIns="180000" tIns="180000"/>
          <a:lstStyle>
            <a:lvl1pPr marL="179388" indent="-179388">
              <a:defRPr sz="1200" i="1">
                <a:solidFill>
                  <a:schemeClr val="tx1"/>
                </a:solidFill>
              </a:defRPr>
            </a:lvl1pPr>
            <a:lvl2pPr marL="712788" indent="-266700">
              <a:defRPr sz="2000"/>
            </a:lvl2pPr>
            <a:lvl3pPr marL="712788" indent="-266700">
              <a:defRPr sz="1600"/>
            </a:lvl3pPr>
            <a:lvl4pPr marL="712788" indent="-266700">
              <a:defRPr sz="1600"/>
            </a:lvl4pPr>
            <a:lvl5pPr marL="712788" indent="-266700">
              <a:defRPr sz="1600"/>
            </a:lvl5pPr>
          </a:lstStyle>
          <a:p>
            <a:pPr lvl="0"/>
            <a:r>
              <a:rPr lang="sv-SE" dirty="0" smtClean="0"/>
              <a:t>Klicka på en av ikonerna för att infoga bild, diagram, film etc.</a:t>
            </a:r>
            <a:endParaRPr lang="sv-SE" dirty="0"/>
          </a:p>
        </p:txBody>
      </p:sp>
      <p:sp>
        <p:nvSpPr>
          <p:cNvPr id="4" name="Rubrik 3"/>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70593725"/>
      </p:ext>
    </p:extLst>
  </p:cSld>
  <p:clrMapOvr>
    <a:masterClrMapping/>
  </p:clrMapOvr>
  <p:transition spd="med">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ld + text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866"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3581057" y="1440000"/>
            <a:ext cx="5040000" cy="4694989"/>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2354813353"/>
      </p:ext>
    </p:extLst>
  </p:cSld>
  <p:clrMapOvr>
    <a:masterClrMapping/>
  </p:clrMapOvr>
  <p:transition spd="med">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1045722916"/>
      </p:ext>
    </p:extLst>
  </p:cSld>
  <p:clrMapOvr>
    <a:masterClrMapping/>
  </p:clrMapOvr>
  <p:transition spd="med">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ild + grafik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389"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11"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a:lvl1pPr>
          </a:lstStyle>
          <a:p>
            <a:pPr lvl="0"/>
            <a:r>
              <a:rPr lang="sv-SE" dirty="0" smtClean="0"/>
              <a:t>Klicka på en av ikonerna för att infoga bild, diagram, film etc.</a:t>
            </a:r>
          </a:p>
        </p:txBody>
      </p:sp>
    </p:spTree>
    <p:extLst>
      <p:ext uri="{BB962C8B-B14F-4D97-AF65-F5344CB8AC3E}">
        <p14:creationId xmlns:p14="http://schemas.microsoft.com/office/powerpoint/2010/main" xmlns="" val="2600302054"/>
      </p:ext>
    </p:extLst>
  </p:cSld>
  <p:clrMapOvr>
    <a:masterClrMapping/>
  </p:clrMapOvr>
  <p:transition spd="med">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ild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9"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9600" y="1367999"/>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1348373615"/>
      </p:ext>
    </p:extLst>
  </p:cSld>
  <p:clrMapOvr>
    <a:masterClrMapping/>
  </p:clrMapOvr>
  <p:transition spd="med">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8"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889600" y="1440000"/>
            <a:ext cx="27324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lvl1pPr>
              <a:defRPr lang="sv-SE" sz="2800" b="1" i="0" u="none" strike="noStrike" baseline="0" smtClean="0"/>
            </a:lvl1pPr>
          </a:lstStyle>
          <a:p>
            <a:r>
              <a:rPr lang="sv-SE" sz="2800" b="1" i="0" u="none" strike="noStrike" baseline="0" dirty="0" smtClean="0">
                <a:solidFill>
                  <a:srgbClr val="2C2C2C"/>
                </a:solidFill>
                <a:latin typeface="Arial"/>
              </a:rPr>
              <a:t>Rubrik </a:t>
            </a:r>
            <a:r>
              <a:rPr lang="sv-SE" sz="2800" b="1" i="0" u="none" strike="noStrike" baseline="0" dirty="0" err="1" smtClean="0">
                <a:solidFill>
                  <a:srgbClr val="2C2C2C"/>
                </a:solidFill>
                <a:latin typeface="Arial"/>
              </a:rPr>
              <a:t>rubrik</a:t>
            </a:r>
            <a:r>
              <a:rPr lang="sv-SE" sz="2800" b="1" i="0" u="none" strike="noStrike" baseline="0" dirty="0" smtClean="0">
                <a:solidFill>
                  <a:srgbClr val="2C2C2C"/>
                </a:solidFill>
                <a:latin typeface="Arial"/>
              </a:rPr>
              <a:t> </a:t>
            </a:r>
            <a:r>
              <a:rPr lang="sv-SE" sz="2800" b="1" i="0" u="none" strike="noStrike" baseline="0" dirty="0" err="1" smtClean="0">
                <a:solidFill>
                  <a:srgbClr val="2C2C2C"/>
                </a:solidFill>
                <a:latin typeface="Arial"/>
              </a:rPr>
              <a:t>rubrik</a:t>
            </a:r>
            <a:endParaRPr lang="sv-SE" dirty="0"/>
          </a:p>
        </p:txBody>
      </p:sp>
    </p:spTree>
    <p:extLst>
      <p:ext uri="{BB962C8B-B14F-4D97-AF65-F5344CB8AC3E}">
        <p14:creationId xmlns:p14="http://schemas.microsoft.com/office/powerpoint/2010/main" xmlns="" val="4148156067"/>
      </p:ext>
    </p:extLst>
  </p:cSld>
  <p:clrMapOvr>
    <a:masterClrMapping/>
  </p:clrMapOvr>
  <p:transition spd="med">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i="1">
                <a:solidFill>
                  <a:schemeClr val="tx1"/>
                </a:solidFill>
              </a:defRPr>
            </a:lvl1pPr>
          </a:lstStyle>
          <a:p>
            <a:pPr lvl="0"/>
            <a:r>
              <a:rPr lang="sv-SE" dirty="0" smtClean="0"/>
              <a:t>Klicka på en av ikonerna för att infoga bild, diagram, film etc.</a:t>
            </a:r>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9" name="Platshållare för text 8"/>
          <p:cNvSpPr>
            <a:spLocks noGrp="1"/>
          </p:cNvSpPr>
          <p:nvPr>
            <p:ph type="body" sz="quarter" idx="14" hasCustomPrompt="1"/>
          </p:nvPr>
        </p:nvSpPr>
        <p:spPr>
          <a:xfrm>
            <a:off x="522000" y="1440000"/>
            <a:ext cx="2732143"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2665992439"/>
      </p:ext>
    </p:extLst>
  </p:cSld>
  <p:clrMapOvr>
    <a:masterClrMapping/>
  </p:clrMapOvr>
  <p:transition spd="med">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Avslutsida-grön">
    <p:spTree>
      <p:nvGrpSpPr>
        <p:cNvPr id="1" name=""/>
        <p:cNvGrpSpPr/>
        <p:nvPr/>
      </p:nvGrpSpPr>
      <p:grpSpPr>
        <a:xfrm>
          <a:off x="0" y="0"/>
          <a:ext cx="0" cy="0"/>
          <a:chOff x="0" y="0"/>
          <a:chExt cx="0" cy="0"/>
        </a:xfrm>
      </p:grpSpPr>
      <p:pic>
        <p:nvPicPr>
          <p:cNvPr id="8" name="Bildobjekt 7" descr="GBGstad-PPT-BKGR.jpg"/>
          <p:cNvPicPr>
            <a:picLocks noChangeAspect="1"/>
          </p:cNvPicPr>
          <p:nvPr userDrawn="1"/>
        </p:nvPicPr>
        <p:blipFill>
          <a:blip r:embed="rId2" cstate="screen"/>
          <a:srcRect/>
          <a:stretch>
            <a:fillRect/>
          </a:stretch>
        </p:blipFill>
        <p:spPr>
          <a:xfrm flipH="1">
            <a:off x="2360560" y="0"/>
            <a:ext cx="6783439" cy="6857999"/>
          </a:xfrm>
          <a:prstGeom prst="rect">
            <a:avLst/>
          </a:prstGeom>
        </p:spPr>
      </p:pic>
      <p:sp>
        <p:nvSpPr>
          <p:cNvPr id="12" name="Platshållare för text 11"/>
          <p:cNvSpPr>
            <a:spLocks noGrp="1"/>
          </p:cNvSpPr>
          <p:nvPr>
            <p:ph type="body" sz="quarter" idx="14" hasCustomPrompt="1"/>
          </p:nvPr>
        </p:nvSpPr>
        <p:spPr>
          <a:xfrm>
            <a:off x="3179303" y="181125"/>
            <a:ext cx="5475620" cy="6155880"/>
          </a:xfrm>
        </p:spPr>
        <p:txBody>
          <a:bodyPr wrap="square" anchor="ctr">
            <a:noAutofit/>
          </a:bodyPr>
          <a:lstStyle>
            <a:lvl1pPr marL="0" indent="0">
              <a:lnSpc>
                <a:spcPct val="100000"/>
              </a:lnSpc>
              <a:spcAft>
                <a:spcPts val="0"/>
              </a:spcAft>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Avslut</a:t>
            </a:r>
          </a:p>
        </p:txBody>
      </p:sp>
      <p:sp>
        <p:nvSpPr>
          <p:cNvPr id="7" name="Rektangel 6"/>
          <p:cNvSpPr/>
          <p:nvPr userDrawn="1"/>
        </p:nvSpPr>
        <p:spPr>
          <a:xfrm>
            <a:off x="180000" y="180000"/>
            <a:ext cx="2180560" cy="649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nvGrpSpPr>
          <p:cNvPr id="10" name="Grupp 9"/>
          <p:cNvGrpSpPr/>
          <p:nvPr userDrawn="1"/>
        </p:nvGrpSpPr>
        <p:grpSpPr>
          <a:xfrm>
            <a:off x="828000" y="2589373"/>
            <a:ext cx="898553" cy="1424063"/>
            <a:chOff x="828000" y="2716969"/>
            <a:chExt cx="898553" cy="1424063"/>
          </a:xfrm>
        </p:grpSpPr>
        <p:pic>
          <p:nvPicPr>
            <p:cNvPr id="11" name="Bildobjekt 10" descr="gbg_st_cmyk_neg-01.png"/>
            <p:cNvPicPr>
              <a:picLocks noChangeAspect="1"/>
            </p:cNvPicPr>
            <p:nvPr userDrawn="1"/>
          </p:nvPicPr>
          <p:blipFill>
            <a:blip r:embed="rId3" cstate="screen">
              <a:lum bright="-100000"/>
              <a:extLst>
                <a:ext uri="{28A0092B-C50C-407E-A947-70E740481C1C}">
                  <a14:useLocalDpi xmlns:a14="http://schemas.microsoft.com/office/drawing/2010/main" xmlns=""/>
                </a:ext>
              </a:extLst>
            </a:blip>
            <a:srcRect/>
            <a:stretch>
              <a:fillRect/>
            </a:stretch>
          </p:blipFill>
          <p:spPr>
            <a:xfrm>
              <a:off x="828000" y="3773905"/>
              <a:ext cx="898553" cy="367127"/>
            </a:xfrm>
            <a:prstGeom prst="rect">
              <a:avLst/>
            </a:prstGeom>
          </p:spPr>
        </p:pic>
        <p:pic>
          <p:nvPicPr>
            <p:cNvPr id="14" name="Bildobjekt 13" descr="gbg_st_cmyk_neg-01.png"/>
            <p:cNvPicPr>
              <a:picLocks noChangeAspect="1"/>
            </p:cNvPicPr>
            <p:nvPr userDrawn="1"/>
          </p:nvPicPr>
          <p:blipFill>
            <a:blip r:embed="rId4" cstate="screen">
              <a:extLst>
                <a:ext uri="{28A0092B-C50C-407E-A947-70E740481C1C}">
                  <a14:useLocalDpi xmlns:a14="http://schemas.microsoft.com/office/drawing/2010/main" xmlns=""/>
                </a:ext>
              </a:extLst>
            </a:blip>
            <a:srcRect/>
            <a:stretch>
              <a:fillRect/>
            </a:stretch>
          </p:blipFill>
          <p:spPr>
            <a:xfrm>
              <a:off x="828000" y="2716969"/>
              <a:ext cx="898553" cy="1056936"/>
            </a:xfrm>
            <a:prstGeom prst="rect">
              <a:avLst/>
            </a:prstGeom>
          </p:spPr>
        </p:pic>
      </p:grpSp>
    </p:spTree>
    <p:extLst>
      <p:ext uri="{BB962C8B-B14F-4D97-AF65-F5344CB8AC3E}">
        <p14:creationId xmlns:p14="http://schemas.microsoft.com/office/powerpoint/2010/main" xmlns="" val="3177477847"/>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 grafik - helsida">
    <p:spTree>
      <p:nvGrpSpPr>
        <p:cNvPr id="1" name=""/>
        <p:cNvGrpSpPr/>
        <p:nvPr/>
      </p:nvGrpSpPr>
      <p:grpSpPr>
        <a:xfrm>
          <a:off x="0" y="0"/>
          <a:ext cx="0" cy="0"/>
          <a:chOff x="0" y="0"/>
          <a:chExt cx="0" cy="0"/>
        </a:xfrm>
      </p:grpSpPr>
      <p:sp>
        <p:nvSpPr>
          <p:cNvPr id="3" name="Platshållare för sidfot 2"/>
          <p:cNvSpPr>
            <a:spLocks noGrp="1"/>
          </p:cNvSpPr>
          <p:nvPr>
            <p:ph type="ftr" sz="quarter" idx="14"/>
          </p:nvPr>
        </p:nvSpPr>
        <p:spPr>
          <a:xfrm>
            <a:off x="520571" y="6269050"/>
            <a:ext cx="2895600" cy="417575"/>
          </a:xfrm>
        </p:spPr>
        <p:txBody>
          <a:bodyPr/>
          <a:lstStyle/>
          <a:p>
            <a:r>
              <a:rPr lang="sv-SE" dirty="0" smtClean="0"/>
              <a:t>HÅLLBAR STAD – ÖPPEN FÖR VÄRLDEN </a:t>
            </a:r>
            <a:endParaRPr lang="en-GB" dirty="0"/>
          </a:p>
        </p:txBody>
      </p:sp>
      <p:sp>
        <p:nvSpPr>
          <p:cNvPr id="7" name="Platshållare för bildnummer 6"/>
          <p:cNvSpPr>
            <a:spLocks noGrp="1"/>
          </p:cNvSpPr>
          <p:nvPr>
            <p:ph type="sldNum" sz="quarter" idx="15"/>
          </p:nvPr>
        </p:nvSpPr>
        <p:spPr/>
        <p:txBody>
          <a:bodyPr/>
          <a:lstStyle/>
          <a:p>
            <a:fld id="{CCB980A4-8073-2E47-BD49-CDC58DACAC28}" type="slidenum">
              <a:rPr lang="sv-SE" smtClean="0"/>
              <a:pPr/>
              <a:t>‹#›</a:t>
            </a:fld>
            <a:endParaRPr lang="sv-SE" dirty="0"/>
          </a:p>
        </p:txBody>
      </p:sp>
      <p:sp>
        <p:nvSpPr>
          <p:cNvPr id="11" name="Platshållare för innehåll 10"/>
          <p:cNvSpPr>
            <a:spLocks noGrp="1"/>
          </p:cNvSpPr>
          <p:nvPr>
            <p:ph sz="quarter" idx="16" hasCustomPrompt="1"/>
          </p:nvPr>
        </p:nvSpPr>
        <p:spPr>
          <a:xfrm>
            <a:off x="179387" y="1368000"/>
            <a:ext cx="8763959" cy="4824000"/>
          </a:xfrm>
          <a:solidFill>
            <a:schemeClr val="bg1">
              <a:lumMod val="95000"/>
            </a:schemeClr>
          </a:solidFill>
        </p:spPr>
        <p:txBody>
          <a:bodyPr lIns="180000" tIns="180000"/>
          <a:lstStyle>
            <a:lvl1pPr marL="179388" indent="-179388">
              <a:defRPr sz="1200" i="1">
                <a:solidFill>
                  <a:schemeClr val="tx1"/>
                </a:solidFill>
              </a:defRPr>
            </a:lvl1pPr>
            <a:lvl2pPr marL="712788" indent="-266700">
              <a:defRPr sz="2000"/>
            </a:lvl2pPr>
            <a:lvl3pPr marL="712788" indent="-266700">
              <a:defRPr sz="1600"/>
            </a:lvl3pPr>
            <a:lvl4pPr marL="712788" indent="-266700">
              <a:defRPr sz="1600"/>
            </a:lvl4pPr>
            <a:lvl5pPr marL="712788" indent="-266700">
              <a:defRPr sz="1600"/>
            </a:lvl5pPr>
          </a:lstStyle>
          <a:p>
            <a:pPr lvl="0"/>
            <a:r>
              <a:rPr lang="sv-SE" dirty="0" smtClean="0"/>
              <a:t>Klicka på en av ikonerna för att infoga bild, diagram, film etc.</a:t>
            </a:r>
            <a:endParaRPr lang="sv-SE" dirty="0"/>
          </a:p>
        </p:txBody>
      </p:sp>
      <p:sp>
        <p:nvSpPr>
          <p:cNvPr id="4" name="Rubrik 3"/>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p14="http://schemas.microsoft.com/office/powerpoint/2010/main" xmlns="" val="1206017017"/>
      </p:ext>
    </p:extLst>
  </p:cSld>
  <p:clrMapOvr>
    <a:masterClrMapping/>
  </p:clrMapOvr>
  <p:transition spd="med">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Avslutsida-röd">
    <p:spTree>
      <p:nvGrpSpPr>
        <p:cNvPr id="1" name=""/>
        <p:cNvGrpSpPr/>
        <p:nvPr/>
      </p:nvGrpSpPr>
      <p:grpSpPr>
        <a:xfrm>
          <a:off x="0" y="0"/>
          <a:ext cx="0" cy="0"/>
          <a:chOff x="0" y="0"/>
          <a:chExt cx="0" cy="0"/>
        </a:xfrm>
      </p:grpSpPr>
      <p:pic>
        <p:nvPicPr>
          <p:cNvPr id="12" name="Bildobjekt 11" descr="GBGstad-PPT-BKGR.jpg"/>
          <p:cNvPicPr>
            <a:picLocks noChangeAspect="1"/>
          </p:cNvPicPr>
          <p:nvPr userDrawn="1"/>
        </p:nvPicPr>
        <p:blipFill>
          <a:blip r:embed="rId2" cstate="screen"/>
          <a:srcRect/>
          <a:stretch>
            <a:fillRect/>
          </a:stretch>
        </p:blipFill>
        <p:spPr>
          <a:xfrm flipH="1">
            <a:off x="2360560" y="0"/>
            <a:ext cx="6783439" cy="6857999"/>
          </a:xfrm>
          <a:prstGeom prst="rect">
            <a:avLst/>
          </a:prstGeom>
        </p:spPr>
      </p:pic>
      <p:sp>
        <p:nvSpPr>
          <p:cNvPr id="7" name="Rektangel 6"/>
          <p:cNvSpPr/>
          <p:nvPr userDrawn="1"/>
        </p:nvSpPr>
        <p:spPr>
          <a:xfrm>
            <a:off x="180000" y="180000"/>
            <a:ext cx="2180560" cy="649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nvGrpSpPr>
          <p:cNvPr id="10" name="Grupp 9"/>
          <p:cNvGrpSpPr/>
          <p:nvPr userDrawn="1"/>
        </p:nvGrpSpPr>
        <p:grpSpPr>
          <a:xfrm>
            <a:off x="828000" y="2589373"/>
            <a:ext cx="898553" cy="1424063"/>
            <a:chOff x="828000" y="2716969"/>
            <a:chExt cx="898553" cy="1424063"/>
          </a:xfrm>
        </p:grpSpPr>
        <p:pic>
          <p:nvPicPr>
            <p:cNvPr id="11" name="Bildobjekt 10" descr="gbg_st_cmyk_neg-01.png"/>
            <p:cNvPicPr>
              <a:picLocks noChangeAspect="1"/>
            </p:cNvPicPr>
            <p:nvPr userDrawn="1"/>
          </p:nvPicPr>
          <p:blipFill>
            <a:blip r:embed="rId3" cstate="screen">
              <a:lum bright="-100000"/>
              <a:extLst>
                <a:ext uri="{28A0092B-C50C-407E-A947-70E740481C1C}">
                  <a14:useLocalDpi xmlns:a14="http://schemas.microsoft.com/office/drawing/2010/main" xmlns=""/>
                </a:ext>
              </a:extLst>
            </a:blip>
            <a:srcRect/>
            <a:stretch>
              <a:fillRect/>
            </a:stretch>
          </p:blipFill>
          <p:spPr>
            <a:xfrm>
              <a:off x="828000" y="3773905"/>
              <a:ext cx="898553" cy="367127"/>
            </a:xfrm>
            <a:prstGeom prst="rect">
              <a:avLst/>
            </a:prstGeom>
          </p:spPr>
        </p:pic>
        <p:pic>
          <p:nvPicPr>
            <p:cNvPr id="14" name="Bildobjekt 13" descr="gbg_st_cmyk_neg-01.png"/>
            <p:cNvPicPr>
              <a:picLocks noChangeAspect="1"/>
            </p:cNvPicPr>
            <p:nvPr userDrawn="1"/>
          </p:nvPicPr>
          <p:blipFill>
            <a:blip r:embed="rId4" cstate="screen">
              <a:extLst>
                <a:ext uri="{28A0092B-C50C-407E-A947-70E740481C1C}">
                  <a14:useLocalDpi xmlns:a14="http://schemas.microsoft.com/office/drawing/2010/main" xmlns=""/>
                </a:ext>
              </a:extLst>
            </a:blip>
            <a:srcRect/>
            <a:stretch>
              <a:fillRect/>
            </a:stretch>
          </p:blipFill>
          <p:spPr>
            <a:xfrm>
              <a:off x="828000" y="2716969"/>
              <a:ext cx="898553" cy="1056936"/>
            </a:xfrm>
            <a:prstGeom prst="rect">
              <a:avLst/>
            </a:prstGeom>
          </p:spPr>
        </p:pic>
      </p:grpSp>
      <p:sp>
        <p:nvSpPr>
          <p:cNvPr id="13" name="Platshållare för text 11"/>
          <p:cNvSpPr>
            <a:spLocks noGrp="1"/>
          </p:cNvSpPr>
          <p:nvPr>
            <p:ph type="body" sz="quarter" idx="14" hasCustomPrompt="1"/>
          </p:nvPr>
        </p:nvSpPr>
        <p:spPr>
          <a:xfrm>
            <a:off x="3179303" y="181125"/>
            <a:ext cx="5475620" cy="6155880"/>
          </a:xfrm>
        </p:spPr>
        <p:txBody>
          <a:bodyPr wrap="square" anchor="ctr">
            <a:noAutofit/>
          </a:bodyPr>
          <a:lstStyle>
            <a:lvl1pPr marL="0" indent="0">
              <a:lnSpc>
                <a:spcPct val="100000"/>
              </a:lnSpc>
              <a:spcAft>
                <a:spcPts val="0"/>
              </a:spcAft>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Avslut</a:t>
            </a:r>
          </a:p>
        </p:txBody>
      </p:sp>
    </p:spTree>
    <p:extLst>
      <p:ext uri="{BB962C8B-B14F-4D97-AF65-F5344CB8AC3E}">
        <p14:creationId xmlns:p14="http://schemas.microsoft.com/office/powerpoint/2010/main" xmlns="" val="14139458"/>
      </p:ext>
    </p:extLst>
  </p:cSld>
  <p:clrMapOvr>
    <a:masterClrMapping/>
  </p:clrMapOvr>
  <p:transition spd="med">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Avslutsida-prickar">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rcRect/>
          <a:stretch>
            <a:fillRect/>
          </a:stretch>
        </p:blipFill>
        <p:spPr>
          <a:xfrm flipH="1">
            <a:off x="2360560" y="0"/>
            <a:ext cx="6783438" cy="6857998"/>
          </a:xfrm>
          <a:prstGeom prst="rect">
            <a:avLst/>
          </a:prstGeom>
        </p:spPr>
      </p:pic>
      <p:sp>
        <p:nvSpPr>
          <p:cNvPr id="7" name="Rektangel 6"/>
          <p:cNvSpPr/>
          <p:nvPr userDrawn="1"/>
        </p:nvSpPr>
        <p:spPr>
          <a:xfrm>
            <a:off x="180000" y="180000"/>
            <a:ext cx="2180560" cy="649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nvGrpSpPr>
          <p:cNvPr id="10" name="Grupp 9"/>
          <p:cNvGrpSpPr/>
          <p:nvPr userDrawn="1"/>
        </p:nvGrpSpPr>
        <p:grpSpPr>
          <a:xfrm>
            <a:off x="828000" y="2589373"/>
            <a:ext cx="898553" cy="1424063"/>
            <a:chOff x="828000" y="2716969"/>
            <a:chExt cx="898553" cy="1424063"/>
          </a:xfrm>
        </p:grpSpPr>
        <p:pic>
          <p:nvPicPr>
            <p:cNvPr id="11" name="Bildobjekt 10" descr="gbg_st_cmyk_neg-01.png"/>
            <p:cNvPicPr>
              <a:picLocks noChangeAspect="1"/>
            </p:cNvPicPr>
            <p:nvPr userDrawn="1"/>
          </p:nvPicPr>
          <p:blipFill>
            <a:blip r:embed="rId3" cstate="screen">
              <a:lum bright="-100000"/>
              <a:extLst>
                <a:ext uri="{28A0092B-C50C-407E-A947-70E740481C1C}">
                  <a14:useLocalDpi xmlns:a14="http://schemas.microsoft.com/office/drawing/2010/main" xmlns=""/>
                </a:ext>
              </a:extLst>
            </a:blip>
            <a:srcRect/>
            <a:stretch>
              <a:fillRect/>
            </a:stretch>
          </p:blipFill>
          <p:spPr>
            <a:xfrm>
              <a:off x="828000" y="3773905"/>
              <a:ext cx="898553" cy="367127"/>
            </a:xfrm>
            <a:prstGeom prst="rect">
              <a:avLst/>
            </a:prstGeom>
          </p:spPr>
        </p:pic>
        <p:pic>
          <p:nvPicPr>
            <p:cNvPr id="14" name="Bildobjekt 13" descr="gbg_st_cmyk_neg-01.png"/>
            <p:cNvPicPr>
              <a:picLocks noChangeAspect="1"/>
            </p:cNvPicPr>
            <p:nvPr userDrawn="1"/>
          </p:nvPicPr>
          <p:blipFill>
            <a:blip r:embed="rId4" cstate="screen">
              <a:extLst>
                <a:ext uri="{28A0092B-C50C-407E-A947-70E740481C1C}">
                  <a14:useLocalDpi xmlns:a14="http://schemas.microsoft.com/office/drawing/2010/main" xmlns=""/>
                </a:ext>
              </a:extLst>
            </a:blip>
            <a:srcRect/>
            <a:stretch>
              <a:fillRect/>
            </a:stretch>
          </p:blipFill>
          <p:spPr>
            <a:xfrm>
              <a:off x="828000" y="2716969"/>
              <a:ext cx="898553" cy="1056936"/>
            </a:xfrm>
            <a:prstGeom prst="rect">
              <a:avLst/>
            </a:prstGeom>
          </p:spPr>
        </p:pic>
      </p:grpSp>
      <p:sp>
        <p:nvSpPr>
          <p:cNvPr id="13" name="Platshållare för text 11"/>
          <p:cNvSpPr>
            <a:spLocks noGrp="1"/>
          </p:cNvSpPr>
          <p:nvPr>
            <p:ph type="body" sz="quarter" idx="14" hasCustomPrompt="1"/>
          </p:nvPr>
        </p:nvSpPr>
        <p:spPr>
          <a:xfrm>
            <a:off x="3179303" y="181125"/>
            <a:ext cx="5475620" cy="6155880"/>
          </a:xfrm>
        </p:spPr>
        <p:txBody>
          <a:bodyPr wrap="square" anchor="ctr">
            <a:noAutofit/>
          </a:bodyPr>
          <a:lstStyle>
            <a:lvl1pPr marL="0" indent="0">
              <a:lnSpc>
                <a:spcPct val="100000"/>
              </a:lnSpc>
              <a:spcAft>
                <a:spcPts val="0"/>
              </a:spcAft>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Avslut</a:t>
            </a:r>
          </a:p>
        </p:txBody>
      </p:sp>
    </p:spTree>
    <p:extLst>
      <p:ext uri="{BB962C8B-B14F-4D97-AF65-F5344CB8AC3E}">
        <p14:creationId xmlns:p14="http://schemas.microsoft.com/office/powerpoint/2010/main" xmlns="" val="355381501"/>
      </p:ext>
    </p:extLst>
  </p:cSld>
  <p:clrMapOvr>
    <a:masterClrMapping/>
  </p:clrMapOvr>
  <p:transition spd="med">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vslutsida-turkos">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rcRect/>
          <a:stretch>
            <a:fillRect/>
          </a:stretch>
        </p:blipFill>
        <p:spPr>
          <a:xfrm flipH="1">
            <a:off x="2360560" y="0"/>
            <a:ext cx="6783437" cy="6857998"/>
          </a:xfrm>
          <a:prstGeom prst="rect">
            <a:avLst/>
          </a:prstGeom>
        </p:spPr>
      </p:pic>
      <p:sp>
        <p:nvSpPr>
          <p:cNvPr id="7" name="Rektangel 6"/>
          <p:cNvSpPr/>
          <p:nvPr userDrawn="1"/>
        </p:nvSpPr>
        <p:spPr>
          <a:xfrm>
            <a:off x="180000" y="180000"/>
            <a:ext cx="2180560" cy="649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nvGrpSpPr>
          <p:cNvPr id="10" name="Grupp 9"/>
          <p:cNvGrpSpPr/>
          <p:nvPr userDrawn="1"/>
        </p:nvGrpSpPr>
        <p:grpSpPr>
          <a:xfrm>
            <a:off x="828000" y="2589373"/>
            <a:ext cx="898553" cy="1424063"/>
            <a:chOff x="828000" y="2716969"/>
            <a:chExt cx="898553" cy="1424063"/>
          </a:xfrm>
        </p:grpSpPr>
        <p:pic>
          <p:nvPicPr>
            <p:cNvPr id="11" name="Bildobjekt 10" descr="gbg_st_cmyk_neg-01.png"/>
            <p:cNvPicPr>
              <a:picLocks noChangeAspect="1"/>
            </p:cNvPicPr>
            <p:nvPr userDrawn="1"/>
          </p:nvPicPr>
          <p:blipFill>
            <a:blip r:embed="rId3" cstate="screen">
              <a:lum bright="-100000"/>
              <a:extLst>
                <a:ext uri="{28A0092B-C50C-407E-A947-70E740481C1C}">
                  <a14:useLocalDpi xmlns:a14="http://schemas.microsoft.com/office/drawing/2010/main" xmlns=""/>
                </a:ext>
              </a:extLst>
            </a:blip>
            <a:srcRect/>
            <a:stretch>
              <a:fillRect/>
            </a:stretch>
          </p:blipFill>
          <p:spPr>
            <a:xfrm>
              <a:off x="828000" y="3773905"/>
              <a:ext cx="898553" cy="367127"/>
            </a:xfrm>
            <a:prstGeom prst="rect">
              <a:avLst/>
            </a:prstGeom>
          </p:spPr>
        </p:pic>
        <p:pic>
          <p:nvPicPr>
            <p:cNvPr id="14" name="Bildobjekt 13" descr="gbg_st_cmyk_neg-01.png"/>
            <p:cNvPicPr>
              <a:picLocks noChangeAspect="1"/>
            </p:cNvPicPr>
            <p:nvPr userDrawn="1"/>
          </p:nvPicPr>
          <p:blipFill>
            <a:blip r:embed="rId4" cstate="screen">
              <a:extLst>
                <a:ext uri="{28A0092B-C50C-407E-A947-70E740481C1C}">
                  <a14:useLocalDpi xmlns:a14="http://schemas.microsoft.com/office/drawing/2010/main" xmlns=""/>
                </a:ext>
              </a:extLst>
            </a:blip>
            <a:srcRect/>
            <a:stretch>
              <a:fillRect/>
            </a:stretch>
          </p:blipFill>
          <p:spPr>
            <a:xfrm>
              <a:off x="828000" y="2716969"/>
              <a:ext cx="898553" cy="1056936"/>
            </a:xfrm>
            <a:prstGeom prst="rect">
              <a:avLst/>
            </a:prstGeom>
          </p:spPr>
        </p:pic>
      </p:grpSp>
      <p:sp>
        <p:nvSpPr>
          <p:cNvPr id="13" name="Platshållare för text 11"/>
          <p:cNvSpPr>
            <a:spLocks noGrp="1"/>
          </p:cNvSpPr>
          <p:nvPr>
            <p:ph type="body" sz="quarter" idx="14" hasCustomPrompt="1"/>
          </p:nvPr>
        </p:nvSpPr>
        <p:spPr>
          <a:xfrm>
            <a:off x="3179303" y="181125"/>
            <a:ext cx="5475620" cy="6155880"/>
          </a:xfrm>
        </p:spPr>
        <p:txBody>
          <a:bodyPr wrap="square" anchor="ctr">
            <a:noAutofit/>
          </a:bodyPr>
          <a:lstStyle>
            <a:lvl1pPr marL="0" indent="0">
              <a:lnSpc>
                <a:spcPct val="100000"/>
              </a:lnSpc>
              <a:spcAft>
                <a:spcPts val="0"/>
              </a:spcAft>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Avslut</a:t>
            </a:r>
          </a:p>
        </p:txBody>
      </p:sp>
    </p:spTree>
    <p:extLst>
      <p:ext uri="{BB962C8B-B14F-4D97-AF65-F5344CB8AC3E}">
        <p14:creationId xmlns:p14="http://schemas.microsoft.com/office/powerpoint/2010/main" xmlns="" val="240180385"/>
      </p:ext>
    </p:extLst>
  </p:cSld>
  <p:clrMapOvr>
    <a:masterClrMapping/>
  </p:clrMapOvr>
  <p:transition spd="med">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vslutsida-lila">
    <p:spTree>
      <p:nvGrpSpPr>
        <p:cNvPr id="1" name=""/>
        <p:cNvGrpSpPr/>
        <p:nvPr/>
      </p:nvGrpSpPr>
      <p:grpSpPr>
        <a:xfrm>
          <a:off x="0" y="0"/>
          <a:ext cx="0" cy="0"/>
          <a:chOff x="0" y="0"/>
          <a:chExt cx="0" cy="0"/>
        </a:xfrm>
      </p:grpSpPr>
      <p:pic>
        <p:nvPicPr>
          <p:cNvPr id="8" name="Bildobjekt 7" descr="GBGstad-PPT-BKGR.jpg"/>
          <p:cNvPicPr>
            <a:picLocks noChangeAspect="1"/>
          </p:cNvPicPr>
          <p:nvPr userDrawn="1"/>
        </p:nvPicPr>
        <p:blipFill>
          <a:blip r:embed="rId2" cstate="screen"/>
          <a:srcRect/>
          <a:stretch>
            <a:fillRect/>
          </a:stretch>
        </p:blipFill>
        <p:spPr>
          <a:xfrm flipH="1">
            <a:off x="2360560" y="0"/>
            <a:ext cx="6783437" cy="6857997"/>
          </a:xfrm>
          <a:prstGeom prst="rect">
            <a:avLst/>
          </a:prstGeom>
        </p:spPr>
      </p:pic>
      <p:sp>
        <p:nvSpPr>
          <p:cNvPr id="7" name="Rektangel 6"/>
          <p:cNvSpPr/>
          <p:nvPr userDrawn="1"/>
        </p:nvSpPr>
        <p:spPr>
          <a:xfrm>
            <a:off x="180000" y="180000"/>
            <a:ext cx="2180560" cy="649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nvGrpSpPr>
          <p:cNvPr id="10" name="Grupp 9"/>
          <p:cNvGrpSpPr/>
          <p:nvPr userDrawn="1"/>
        </p:nvGrpSpPr>
        <p:grpSpPr>
          <a:xfrm>
            <a:off x="828000" y="2589373"/>
            <a:ext cx="898553" cy="1424063"/>
            <a:chOff x="828000" y="2716969"/>
            <a:chExt cx="898553" cy="1424063"/>
          </a:xfrm>
        </p:grpSpPr>
        <p:pic>
          <p:nvPicPr>
            <p:cNvPr id="11" name="Bildobjekt 10" descr="gbg_st_cmyk_neg-01.png"/>
            <p:cNvPicPr>
              <a:picLocks noChangeAspect="1"/>
            </p:cNvPicPr>
            <p:nvPr userDrawn="1"/>
          </p:nvPicPr>
          <p:blipFill>
            <a:blip r:embed="rId3" cstate="screen">
              <a:lum bright="-100000"/>
              <a:extLst>
                <a:ext uri="{28A0092B-C50C-407E-A947-70E740481C1C}">
                  <a14:useLocalDpi xmlns:a14="http://schemas.microsoft.com/office/drawing/2010/main" xmlns=""/>
                </a:ext>
              </a:extLst>
            </a:blip>
            <a:srcRect/>
            <a:stretch>
              <a:fillRect/>
            </a:stretch>
          </p:blipFill>
          <p:spPr>
            <a:xfrm>
              <a:off x="828000" y="3773905"/>
              <a:ext cx="898553" cy="367127"/>
            </a:xfrm>
            <a:prstGeom prst="rect">
              <a:avLst/>
            </a:prstGeom>
          </p:spPr>
        </p:pic>
        <p:pic>
          <p:nvPicPr>
            <p:cNvPr id="14" name="Bildobjekt 13" descr="gbg_st_cmyk_neg-01.png"/>
            <p:cNvPicPr>
              <a:picLocks noChangeAspect="1"/>
            </p:cNvPicPr>
            <p:nvPr userDrawn="1"/>
          </p:nvPicPr>
          <p:blipFill>
            <a:blip r:embed="rId4" cstate="screen">
              <a:extLst>
                <a:ext uri="{28A0092B-C50C-407E-A947-70E740481C1C}">
                  <a14:useLocalDpi xmlns:a14="http://schemas.microsoft.com/office/drawing/2010/main" xmlns=""/>
                </a:ext>
              </a:extLst>
            </a:blip>
            <a:srcRect/>
            <a:stretch>
              <a:fillRect/>
            </a:stretch>
          </p:blipFill>
          <p:spPr>
            <a:xfrm>
              <a:off x="828000" y="2716969"/>
              <a:ext cx="898553" cy="1056936"/>
            </a:xfrm>
            <a:prstGeom prst="rect">
              <a:avLst/>
            </a:prstGeom>
          </p:spPr>
        </p:pic>
      </p:grpSp>
      <p:sp>
        <p:nvSpPr>
          <p:cNvPr id="13" name="Platshållare för text 11"/>
          <p:cNvSpPr>
            <a:spLocks noGrp="1"/>
          </p:cNvSpPr>
          <p:nvPr>
            <p:ph type="body" sz="quarter" idx="14" hasCustomPrompt="1"/>
          </p:nvPr>
        </p:nvSpPr>
        <p:spPr>
          <a:xfrm>
            <a:off x="3179303" y="181125"/>
            <a:ext cx="5475620" cy="6155880"/>
          </a:xfrm>
        </p:spPr>
        <p:txBody>
          <a:bodyPr wrap="square" anchor="ctr">
            <a:noAutofit/>
          </a:bodyPr>
          <a:lstStyle>
            <a:lvl1pPr marL="0" indent="0">
              <a:lnSpc>
                <a:spcPct val="100000"/>
              </a:lnSpc>
              <a:spcAft>
                <a:spcPts val="0"/>
              </a:spcAft>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Avslut</a:t>
            </a:r>
          </a:p>
        </p:txBody>
      </p:sp>
    </p:spTree>
    <p:extLst>
      <p:ext uri="{BB962C8B-B14F-4D97-AF65-F5344CB8AC3E}">
        <p14:creationId xmlns:p14="http://schemas.microsoft.com/office/powerpoint/2010/main" xmlns="" val="3006547002"/>
      </p:ext>
    </p:extLst>
  </p:cSld>
  <p:clrMapOvr>
    <a:masterClrMapping/>
  </p:clrMapOvr>
  <p:transition spd="med">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a:prstGeom prst="rect">
            <a:avLst/>
          </a:prstGeo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a:xfrm>
            <a:off x="8298052" y="6269050"/>
            <a:ext cx="452546" cy="417576"/>
          </a:xfrm>
          <a:prstGeom prst="rect">
            <a:avLst/>
          </a:prstGeom>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cSld>
  <p:clrMapOvr>
    <a:masterClrMapping/>
  </p:clrMapOvr>
  <p:transition spd="med">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a:xfrm>
            <a:off x="8298052" y="6269050"/>
            <a:ext cx="452546" cy="417576"/>
          </a:xfrm>
          <a:prstGeom prst="rect">
            <a:avLst/>
          </a:prstGeom>
        </p:spPr>
        <p:txBody>
          <a:bodyPr/>
          <a:lstStyle/>
          <a:p>
            <a:fld id="{CCB980A4-8073-2E47-BD49-CDC58DACAC28}" type="slidenum">
              <a:rPr lang="sv-SE" smtClean="0"/>
              <a:pPr/>
              <a:t>‹#›</a:t>
            </a:fld>
            <a:endParaRPr lang="sv-SE" dirty="0"/>
          </a:p>
        </p:txBody>
      </p:sp>
      <p:sp>
        <p:nvSpPr>
          <p:cNvPr id="3" name="Platshållare för sidfot 2"/>
          <p:cNvSpPr>
            <a:spLocks noGrp="1"/>
          </p:cNvSpPr>
          <p:nvPr>
            <p:ph type="ftr" sz="quarter" idx="15"/>
          </p:nvPr>
        </p:nvSpPr>
        <p:spPr>
          <a:xfrm>
            <a:off x="522000" y="6269050"/>
            <a:ext cx="2895600" cy="417575"/>
          </a:xfrm>
          <a:prstGeom prst="rect">
            <a:avLst/>
          </a:prstGeom>
        </p:spPr>
        <p:txBody>
          <a:bodyPr/>
          <a:lstStyle/>
          <a:p>
            <a:r>
              <a:rPr lang="en-GB" smtClean="0"/>
              <a:t>HÅLLBAR STAD – ÖPPEN FÖR VÄRLDEN </a:t>
            </a:r>
            <a:endParaRPr lang="en-GB" dirty="0"/>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4007312406"/>
      </p:ext>
    </p:extLst>
  </p:cSld>
  <p:clrMapOvr>
    <a:masterClrMapping/>
  </p:clrMapOvr>
  <p:transition spd="med">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Kapitelsida">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tretch>
            <a:fillRect/>
          </a:stretch>
        </p:blipFill>
        <p:spPr>
          <a:xfrm flipH="1">
            <a:off x="0" y="0"/>
            <a:ext cx="9143997" cy="6857997"/>
          </a:xfrm>
          <a:prstGeom prst="rect">
            <a:avLst/>
          </a:prstGeom>
        </p:spPr>
      </p:pic>
      <p:pic>
        <p:nvPicPr>
          <p:cNvPr id="14" name="Bildobjekt 13" descr="gbg_st_cmyk_neg-01.png"/>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28000" y="2588779"/>
            <a:ext cx="898553" cy="1424063"/>
          </a:xfrm>
          <a:prstGeom prst="rect">
            <a:avLst/>
          </a:prstGeom>
        </p:spPr>
      </p:pic>
      <p:cxnSp>
        <p:nvCxnSpPr>
          <p:cNvPr id="8" name="Rak 7"/>
          <p:cNvCxnSpPr/>
          <p:nvPr userDrawn="1"/>
        </p:nvCxnSpPr>
        <p:spPr>
          <a:xfrm>
            <a:off x="2369561" y="2295525"/>
            <a:ext cx="0" cy="226695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Rubrik 4"/>
          <p:cNvSpPr>
            <a:spLocks noGrp="1"/>
          </p:cNvSpPr>
          <p:nvPr>
            <p:ph type="title" hasCustomPrompt="1"/>
          </p:nvPr>
        </p:nvSpPr>
        <p:spPr>
          <a:xfrm>
            <a:off x="2980338" y="2405247"/>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7" name="Platshållare för text 11"/>
          <p:cNvSpPr>
            <a:spLocks noGrp="1"/>
          </p:cNvSpPr>
          <p:nvPr>
            <p:ph type="body" sz="quarter" idx="14" hasCustomPrompt="1"/>
          </p:nvPr>
        </p:nvSpPr>
        <p:spPr>
          <a:xfrm>
            <a:off x="2999516" y="3563637"/>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 xmlns:p14="http://schemas.microsoft.com/office/powerpoint/2010/main" val="711608961"/>
      </p:ext>
    </p:extLst>
  </p:cSld>
  <p:clrMapOvr>
    <a:masterClrMapping/>
  </p:clrMapOvr>
  <p:transition spd="med">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3" name="Platshållare för sidfot 2"/>
          <p:cNvSpPr>
            <a:spLocks noGrp="1"/>
          </p:cNvSpPr>
          <p:nvPr>
            <p:ph type="ftr" sz="quarter" idx="15"/>
          </p:nvPr>
        </p:nvSpPr>
        <p:spPr/>
        <p:txBody>
          <a:bodyPr/>
          <a:lstStyle/>
          <a:p>
            <a:r>
              <a:rPr lang="en-GB" smtClean="0">
                <a:solidFill>
                  <a:prstClr val="white"/>
                </a:solidFill>
              </a:rPr>
              <a:t>HÅLLBAR STAD – ÖPPEN FÖR VÄRLDEN </a:t>
            </a:r>
            <a:endParaRPr lang="en-GB" dirty="0">
              <a:solidFill>
                <a:prstClr val="white"/>
              </a:solidFill>
            </a:endParaRPr>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3441254688"/>
      </p:ext>
    </p:extLst>
  </p:cSld>
  <p:clrMapOvr>
    <a:masterClrMapping/>
  </p:clrMapOvr>
  <p:transition spd="med">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3" name="Platshållare för sidfot 2"/>
          <p:cNvSpPr>
            <a:spLocks noGrp="1"/>
          </p:cNvSpPr>
          <p:nvPr>
            <p:ph type="ftr" sz="quarter" idx="15"/>
          </p:nvPr>
        </p:nvSpPr>
        <p:spPr/>
        <p:txBody>
          <a:bodyPr/>
          <a:lstStyle/>
          <a:p>
            <a:r>
              <a:rPr lang="en-GB" smtClean="0">
                <a:solidFill>
                  <a:prstClr val="white"/>
                </a:solidFill>
              </a:rPr>
              <a:t>HÅLLBAR STAD – ÖPPEN FÖR VÄRLDEN </a:t>
            </a:r>
            <a:endParaRPr lang="en-GB" dirty="0">
              <a:solidFill>
                <a:prstClr val="white"/>
              </a:solidFill>
            </a:endParaRPr>
          </a:p>
        </p:txBody>
      </p:sp>
    </p:spTree>
    <p:extLst>
      <p:ext uri="{BB962C8B-B14F-4D97-AF65-F5344CB8AC3E}">
        <p14:creationId xmlns="" xmlns:p14="http://schemas.microsoft.com/office/powerpoint/2010/main" val="1774706950"/>
      </p:ext>
    </p:extLst>
  </p:cSld>
  <p:clrMapOvr>
    <a:masterClrMapping/>
  </p:clrMapOvr>
  <p:transition spd="med">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3" name="Platshållare för sidfot 2"/>
          <p:cNvSpPr>
            <a:spLocks noGrp="1"/>
          </p:cNvSpPr>
          <p:nvPr>
            <p:ph type="ftr" sz="quarter" idx="15"/>
          </p:nvPr>
        </p:nvSpPr>
        <p:spPr/>
        <p:txBody>
          <a:bodyPr/>
          <a:lstStyle/>
          <a:p>
            <a:r>
              <a:rPr lang="en-GB" smtClean="0">
                <a:solidFill>
                  <a:prstClr val="white"/>
                </a:solidFill>
              </a:rPr>
              <a:t>HÅLLBAR STAD – ÖPPEN FÖR VÄRLDEN </a:t>
            </a:r>
            <a:endParaRPr lang="en-GB" dirty="0">
              <a:solidFill>
                <a:prstClr val="white"/>
              </a:solidFill>
            </a:endParaRPr>
          </a:p>
        </p:txBody>
      </p:sp>
      <p:sp>
        <p:nvSpPr>
          <p:cNvPr id="6" name="Platshållare för text 4"/>
          <p:cNvSpPr>
            <a:spLocks noGrp="1"/>
          </p:cNvSpPr>
          <p:nvPr>
            <p:ph type="body" sz="quarter" idx="16" hasCustomPrompt="1"/>
          </p:nvPr>
        </p:nvSpPr>
        <p:spPr>
          <a:xfrm>
            <a:off x="4859594" y="2507994"/>
            <a:ext cx="3583858" cy="2757487"/>
          </a:xfrm>
        </p:spPr>
        <p:txBody>
          <a:bodyPr/>
          <a:lstStyle>
            <a:lvl1pPr>
              <a:defRPr b="1"/>
            </a:lvl1pPr>
            <a:lvl2pPr>
              <a:defRPr b="1"/>
            </a:lvl2pPr>
            <a:lvl3pPr>
              <a:defRPr b="1"/>
            </a:lvl3pPr>
            <a:lvl4pPr>
              <a:defRPr b="1"/>
            </a:lvl4pPr>
            <a:lvl5pPr>
              <a:defRPr b="1"/>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561185946"/>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 text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866"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3581057" y="1440000"/>
            <a:ext cx="5040000" cy="4694989"/>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cSld>
  <p:clrMapOvr>
    <a:masterClrMapping/>
  </p:clrMapOvr>
  <p:transition spd="med">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Rubrik + grafik - helsida">
    <p:spTree>
      <p:nvGrpSpPr>
        <p:cNvPr id="1" name=""/>
        <p:cNvGrpSpPr/>
        <p:nvPr/>
      </p:nvGrpSpPr>
      <p:grpSpPr>
        <a:xfrm>
          <a:off x="0" y="0"/>
          <a:ext cx="0" cy="0"/>
          <a:chOff x="0" y="0"/>
          <a:chExt cx="0" cy="0"/>
        </a:xfrm>
      </p:grpSpPr>
      <p:sp>
        <p:nvSpPr>
          <p:cNvPr id="3" name="Platshållare för sidfot 2"/>
          <p:cNvSpPr>
            <a:spLocks noGrp="1"/>
          </p:cNvSpPr>
          <p:nvPr>
            <p:ph type="ftr" sz="quarter" idx="14"/>
          </p:nvPr>
        </p:nvSpPr>
        <p:spPr>
          <a:xfrm>
            <a:off x="520571" y="6269050"/>
            <a:ext cx="2895600" cy="417575"/>
          </a:xfrm>
        </p:spPr>
        <p:txBody>
          <a:bodyPr/>
          <a:lstStyle/>
          <a:p>
            <a:r>
              <a:rPr lang="sv-SE" dirty="0" smtClean="0">
                <a:solidFill>
                  <a:prstClr val="white"/>
                </a:solidFill>
              </a:rPr>
              <a:t>HÅLLBAR STAD – ÖPPEN FÖR VÄRLDEN </a:t>
            </a:r>
            <a:endParaRPr lang="en-GB" dirty="0">
              <a:solidFill>
                <a:prstClr val="white"/>
              </a:solidFill>
            </a:endParaRPr>
          </a:p>
        </p:txBody>
      </p:sp>
      <p:sp>
        <p:nvSpPr>
          <p:cNvPr id="7" name="Platshållare för bildnummer 6"/>
          <p:cNvSpPr>
            <a:spLocks noGrp="1"/>
          </p:cNvSpPr>
          <p:nvPr>
            <p:ph type="sldNum" sz="quarter" idx="15"/>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11" name="Platshållare för innehåll 10"/>
          <p:cNvSpPr>
            <a:spLocks noGrp="1"/>
          </p:cNvSpPr>
          <p:nvPr>
            <p:ph sz="quarter" idx="16" hasCustomPrompt="1"/>
          </p:nvPr>
        </p:nvSpPr>
        <p:spPr>
          <a:xfrm>
            <a:off x="179387" y="1368000"/>
            <a:ext cx="8763959" cy="4824000"/>
          </a:xfrm>
          <a:solidFill>
            <a:schemeClr val="bg1">
              <a:lumMod val="95000"/>
            </a:schemeClr>
          </a:solidFill>
        </p:spPr>
        <p:txBody>
          <a:bodyPr lIns="180000" tIns="180000"/>
          <a:lstStyle>
            <a:lvl1pPr marL="179388" indent="-179388">
              <a:defRPr sz="1200" i="1">
                <a:solidFill>
                  <a:schemeClr val="tx1"/>
                </a:solidFill>
              </a:defRPr>
            </a:lvl1pPr>
            <a:lvl2pPr marL="712788" indent="-266700">
              <a:defRPr sz="2000"/>
            </a:lvl2pPr>
            <a:lvl3pPr marL="712788" indent="-266700">
              <a:defRPr sz="1600"/>
            </a:lvl3pPr>
            <a:lvl4pPr marL="712788" indent="-266700">
              <a:defRPr sz="1600"/>
            </a:lvl4pPr>
            <a:lvl5pPr marL="712788" indent="-266700">
              <a:defRPr sz="1600"/>
            </a:lvl5pPr>
          </a:lstStyle>
          <a:p>
            <a:pPr lvl="0"/>
            <a:r>
              <a:rPr lang="sv-SE" dirty="0" smtClean="0"/>
              <a:t>Klicka på en av ikonerna för att infoga bild, diagram, film etc.</a:t>
            </a:r>
            <a:endParaRPr lang="sv-SE" dirty="0"/>
          </a:p>
        </p:txBody>
      </p:sp>
      <p:sp>
        <p:nvSpPr>
          <p:cNvPr id="4" name="Rubrik 3"/>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70593725"/>
      </p:ext>
    </p:extLst>
  </p:cSld>
  <p:clrMapOvr>
    <a:masterClrMapping/>
  </p:clrMapOvr>
  <p:transition spd="med">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ild + text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10" name="Platshållare för bild 9"/>
          <p:cNvSpPr>
            <a:spLocks noGrp="1"/>
          </p:cNvSpPr>
          <p:nvPr>
            <p:ph type="pic" sz="quarter" idx="12" hasCustomPrompt="1"/>
          </p:nvPr>
        </p:nvSpPr>
        <p:spPr>
          <a:xfrm>
            <a:off x="179866"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3581057" y="1440000"/>
            <a:ext cx="5040000" cy="4694989"/>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2354813353"/>
      </p:ext>
    </p:extLst>
  </p:cSld>
  <p:clrMapOvr>
    <a:masterClrMapping/>
  </p:clrMapOvr>
  <p:transition spd="med">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1045722916"/>
      </p:ext>
    </p:extLst>
  </p:cSld>
  <p:clrMapOvr>
    <a:masterClrMapping/>
  </p:clrMapOvr>
  <p:transition spd="med">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ild + grafik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10" name="Platshållare för bild 9"/>
          <p:cNvSpPr>
            <a:spLocks noGrp="1"/>
          </p:cNvSpPr>
          <p:nvPr>
            <p:ph type="pic" sz="quarter" idx="12" hasCustomPrompt="1"/>
          </p:nvPr>
        </p:nvSpPr>
        <p:spPr>
          <a:xfrm>
            <a:off x="179389"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11"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a:lvl1pPr>
          </a:lstStyle>
          <a:p>
            <a:pPr lvl="0"/>
            <a:r>
              <a:rPr lang="sv-SE" dirty="0" smtClean="0"/>
              <a:t>Klicka på en av ikonerna för att infoga bild, diagram, film etc.</a:t>
            </a:r>
          </a:p>
        </p:txBody>
      </p:sp>
    </p:spTree>
    <p:extLst>
      <p:ext uri="{BB962C8B-B14F-4D97-AF65-F5344CB8AC3E}">
        <p14:creationId xmlns="" xmlns:p14="http://schemas.microsoft.com/office/powerpoint/2010/main" val="2600302054"/>
      </p:ext>
    </p:extLst>
  </p:cSld>
  <p:clrMapOvr>
    <a:masterClrMapping/>
  </p:clrMapOvr>
  <p:transition spd="med">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ild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9"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10" name="Platshållare för bild 9"/>
          <p:cNvSpPr>
            <a:spLocks noGrp="1"/>
          </p:cNvSpPr>
          <p:nvPr>
            <p:ph type="pic" sz="quarter" idx="12" hasCustomPrompt="1"/>
          </p:nvPr>
        </p:nvSpPr>
        <p:spPr>
          <a:xfrm>
            <a:off x="5889600" y="1367999"/>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1348373615"/>
      </p:ext>
    </p:extLst>
  </p:cSld>
  <p:clrMapOvr>
    <a:masterClrMapping/>
  </p:clrMapOvr>
  <p:transition spd="med">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8"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9" name="Platshållare för text 8"/>
          <p:cNvSpPr>
            <a:spLocks noGrp="1"/>
          </p:cNvSpPr>
          <p:nvPr>
            <p:ph type="body" sz="quarter" idx="14" hasCustomPrompt="1"/>
          </p:nvPr>
        </p:nvSpPr>
        <p:spPr>
          <a:xfrm>
            <a:off x="5889600" y="1440000"/>
            <a:ext cx="27324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lvl1pPr>
              <a:defRPr lang="sv-SE" sz="2800" b="1" i="0" u="none" strike="noStrike" baseline="0" smtClean="0"/>
            </a:lvl1pPr>
          </a:lstStyle>
          <a:p>
            <a:r>
              <a:rPr lang="sv-SE" sz="2800" b="1" i="0" u="none" strike="noStrike" baseline="0" dirty="0" smtClean="0">
                <a:solidFill>
                  <a:srgbClr val="2C2C2C"/>
                </a:solidFill>
                <a:latin typeface="Arial"/>
              </a:rPr>
              <a:t>Rubrik </a:t>
            </a:r>
            <a:r>
              <a:rPr lang="sv-SE" sz="2800" b="1" i="0" u="none" strike="noStrike" baseline="0" dirty="0" err="1" smtClean="0">
                <a:solidFill>
                  <a:srgbClr val="2C2C2C"/>
                </a:solidFill>
                <a:latin typeface="Arial"/>
              </a:rPr>
              <a:t>rubrik</a:t>
            </a:r>
            <a:r>
              <a:rPr lang="sv-SE" sz="2800" b="1" i="0" u="none" strike="noStrike" baseline="0" dirty="0" smtClean="0">
                <a:solidFill>
                  <a:srgbClr val="2C2C2C"/>
                </a:solidFill>
                <a:latin typeface="Arial"/>
              </a:rPr>
              <a:t> </a:t>
            </a:r>
            <a:r>
              <a:rPr lang="sv-SE" sz="2800" b="1" i="0" u="none" strike="noStrike" baseline="0" dirty="0" err="1" smtClean="0">
                <a:solidFill>
                  <a:srgbClr val="2C2C2C"/>
                </a:solidFill>
                <a:latin typeface="Arial"/>
              </a:rPr>
              <a:t>rubrik</a:t>
            </a:r>
            <a:endParaRPr lang="sv-SE" dirty="0"/>
          </a:p>
        </p:txBody>
      </p:sp>
    </p:spTree>
    <p:extLst>
      <p:ext uri="{BB962C8B-B14F-4D97-AF65-F5344CB8AC3E}">
        <p14:creationId xmlns="" xmlns:p14="http://schemas.microsoft.com/office/powerpoint/2010/main" val="4148156067"/>
      </p:ext>
    </p:extLst>
  </p:cSld>
  <p:clrMapOvr>
    <a:masterClrMapping/>
  </p:clrMapOvr>
  <p:transition spd="med">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i="1">
                <a:solidFill>
                  <a:schemeClr val="tx1"/>
                </a:solidFill>
              </a:defRPr>
            </a:lvl1pPr>
          </a:lstStyle>
          <a:p>
            <a:pPr lvl="0"/>
            <a:r>
              <a:rPr lang="sv-SE" dirty="0" smtClean="0"/>
              <a:t>Klicka på en av ikonerna för att infoga bild, diagram, film etc.</a:t>
            </a:r>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9" name="Platshållare för text 8"/>
          <p:cNvSpPr>
            <a:spLocks noGrp="1"/>
          </p:cNvSpPr>
          <p:nvPr>
            <p:ph type="body" sz="quarter" idx="14" hasCustomPrompt="1"/>
          </p:nvPr>
        </p:nvSpPr>
        <p:spPr>
          <a:xfrm>
            <a:off x="522000" y="1440000"/>
            <a:ext cx="2732143"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2665992439"/>
      </p:ext>
    </p:extLst>
  </p:cSld>
  <p:clrMapOvr>
    <a:masterClrMapping/>
  </p:clrMapOvr>
  <p:transition spd="med">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Kapitelsida">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tretch>
            <a:fillRect/>
          </a:stretch>
        </p:blipFill>
        <p:spPr>
          <a:xfrm flipH="1">
            <a:off x="0" y="0"/>
            <a:ext cx="9143997" cy="6857997"/>
          </a:xfrm>
          <a:prstGeom prst="rect">
            <a:avLst/>
          </a:prstGeom>
        </p:spPr>
      </p:pic>
      <p:pic>
        <p:nvPicPr>
          <p:cNvPr id="14" name="Bildobjekt 13" descr="gbg_st_cmyk_neg-01.png"/>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28000" y="2588779"/>
            <a:ext cx="898553" cy="1424063"/>
          </a:xfrm>
          <a:prstGeom prst="rect">
            <a:avLst/>
          </a:prstGeom>
        </p:spPr>
      </p:pic>
      <p:cxnSp>
        <p:nvCxnSpPr>
          <p:cNvPr id="8" name="Rak 7"/>
          <p:cNvCxnSpPr/>
          <p:nvPr userDrawn="1"/>
        </p:nvCxnSpPr>
        <p:spPr>
          <a:xfrm>
            <a:off x="2369561" y="2295525"/>
            <a:ext cx="0" cy="226695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Rubrik 4"/>
          <p:cNvSpPr>
            <a:spLocks noGrp="1"/>
          </p:cNvSpPr>
          <p:nvPr>
            <p:ph type="title" hasCustomPrompt="1"/>
          </p:nvPr>
        </p:nvSpPr>
        <p:spPr>
          <a:xfrm>
            <a:off x="2980338" y="2405247"/>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7" name="Platshållare för text 11"/>
          <p:cNvSpPr>
            <a:spLocks noGrp="1"/>
          </p:cNvSpPr>
          <p:nvPr>
            <p:ph type="body" sz="quarter" idx="14" hasCustomPrompt="1"/>
          </p:nvPr>
        </p:nvSpPr>
        <p:spPr>
          <a:xfrm>
            <a:off x="2999516" y="3563637"/>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 xmlns:p14="http://schemas.microsoft.com/office/powerpoint/2010/main" val="711608961"/>
      </p:ext>
    </p:extLst>
  </p:cSld>
  <p:clrMapOvr>
    <a:masterClrMapping/>
  </p:clrMapOvr>
  <p:transition spd="med">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3" name="Platshållare för sidfot 2"/>
          <p:cNvSpPr>
            <a:spLocks noGrp="1"/>
          </p:cNvSpPr>
          <p:nvPr>
            <p:ph type="ftr" sz="quarter" idx="15"/>
          </p:nvPr>
        </p:nvSpPr>
        <p:spPr/>
        <p:txBody>
          <a:bodyPr/>
          <a:lstStyle/>
          <a:p>
            <a:r>
              <a:rPr lang="en-GB" smtClean="0">
                <a:solidFill>
                  <a:prstClr val="white"/>
                </a:solidFill>
              </a:rPr>
              <a:t>HÅLLBAR STAD – ÖPPEN FÖR VÄRLDEN </a:t>
            </a:r>
            <a:endParaRPr lang="en-GB" dirty="0">
              <a:solidFill>
                <a:prstClr val="white"/>
              </a:solidFill>
            </a:endParaRPr>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3441254688"/>
      </p:ext>
    </p:extLst>
  </p:cSld>
  <p:clrMapOvr>
    <a:masterClrMapping/>
  </p:clrMapOvr>
  <p:transition spd="med">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3" name="Platshållare för sidfot 2"/>
          <p:cNvSpPr>
            <a:spLocks noGrp="1"/>
          </p:cNvSpPr>
          <p:nvPr>
            <p:ph type="ftr" sz="quarter" idx="15"/>
          </p:nvPr>
        </p:nvSpPr>
        <p:spPr/>
        <p:txBody>
          <a:bodyPr/>
          <a:lstStyle/>
          <a:p>
            <a:r>
              <a:rPr lang="en-GB" smtClean="0">
                <a:solidFill>
                  <a:prstClr val="white"/>
                </a:solidFill>
              </a:rPr>
              <a:t>HÅLLBAR STAD – ÖPPEN FÖR VÄRLDEN </a:t>
            </a:r>
            <a:endParaRPr lang="en-GB" dirty="0">
              <a:solidFill>
                <a:prstClr val="white"/>
              </a:solidFill>
            </a:endParaRPr>
          </a:p>
        </p:txBody>
      </p:sp>
    </p:spTree>
    <p:extLst>
      <p:ext uri="{BB962C8B-B14F-4D97-AF65-F5344CB8AC3E}">
        <p14:creationId xmlns="" xmlns:p14="http://schemas.microsoft.com/office/powerpoint/2010/main" val="1774706950"/>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cSld>
  <p:clrMapOvr>
    <a:masterClrMapping/>
  </p:clrMapOvr>
  <p:transition spd="med">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3" name="Platshållare för sidfot 2"/>
          <p:cNvSpPr>
            <a:spLocks noGrp="1"/>
          </p:cNvSpPr>
          <p:nvPr>
            <p:ph type="ftr" sz="quarter" idx="15"/>
          </p:nvPr>
        </p:nvSpPr>
        <p:spPr/>
        <p:txBody>
          <a:bodyPr/>
          <a:lstStyle/>
          <a:p>
            <a:r>
              <a:rPr lang="en-GB" smtClean="0">
                <a:solidFill>
                  <a:prstClr val="white"/>
                </a:solidFill>
              </a:rPr>
              <a:t>HÅLLBAR STAD – ÖPPEN FÖR VÄRLDEN </a:t>
            </a:r>
            <a:endParaRPr lang="en-GB" dirty="0">
              <a:solidFill>
                <a:prstClr val="white"/>
              </a:solidFill>
            </a:endParaRPr>
          </a:p>
        </p:txBody>
      </p:sp>
      <p:sp>
        <p:nvSpPr>
          <p:cNvPr id="6" name="Platshållare för text 4"/>
          <p:cNvSpPr>
            <a:spLocks noGrp="1"/>
          </p:cNvSpPr>
          <p:nvPr>
            <p:ph type="body" sz="quarter" idx="16" hasCustomPrompt="1"/>
          </p:nvPr>
        </p:nvSpPr>
        <p:spPr>
          <a:xfrm>
            <a:off x="4859594" y="2507994"/>
            <a:ext cx="3583858" cy="2757487"/>
          </a:xfrm>
        </p:spPr>
        <p:txBody>
          <a:bodyPr/>
          <a:lstStyle>
            <a:lvl1pPr>
              <a:defRPr b="1"/>
            </a:lvl1pPr>
            <a:lvl2pPr>
              <a:defRPr b="1"/>
            </a:lvl2pPr>
            <a:lvl3pPr>
              <a:defRPr b="1"/>
            </a:lvl3pPr>
            <a:lvl4pPr>
              <a:defRPr b="1"/>
            </a:lvl4pPr>
            <a:lvl5pPr>
              <a:defRPr b="1"/>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561185946"/>
      </p:ext>
    </p:extLst>
  </p:cSld>
  <p:clrMapOvr>
    <a:masterClrMapping/>
  </p:clrMapOvr>
  <p:transition spd="med">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Rubrik + grafik - helsida">
    <p:spTree>
      <p:nvGrpSpPr>
        <p:cNvPr id="1" name=""/>
        <p:cNvGrpSpPr/>
        <p:nvPr/>
      </p:nvGrpSpPr>
      <p:grpSpPr>
        <a:xfrm>
          <a:off x="0" y="0"/>
          <a:ext cx="0" cy="0"/>
          <a:chOff x="0" y="0"/>
          <a:chExt cx="0" cy="0"/>
        </a:xfrm>
      </p:grpSpPr>
      <p:sp>
        <p:nvSpPr>
          <p:cNvPr id="3" name="Platshållare för sidfot 2"/>
          <p:cNvSpPr>
            <a:spLocks noGrp="1"/>
          </p:cNvSpPr>
          <p:nvPr>
            <p:ph type="ftr" sz="quarter" idx="14"/>
          </p:nvPr>
        </p:nvSpPr>
        <p:spPr>
          <a:xfrm>
            <a:off x="520571" y="6269050"/>
            <a:ext cx="2895600" cy="417575"/>
          </a:xfrm>
        </p:spPr>
        <p:txBody>
          <a:bodyPr/>
          <a:lstStyle/>
          <a:p>
            <a:r>
              <a:rPr lang="sv-SE" dirty="0" smtClean="0">
                <a:solidFill>
                  <a:prstClr val="white"/>
                </a:solidFill>
              </a:rPr>
              <a:t>HÅLLBAR STAD – ÖPPEN FÖR VÄRLDEN </a:t>
            </a:r>
            <a:endParaRPr lang="en-GB" dirty="0">
              <a:solidFill>
                <a:prstClr val="white"/>
              </a:solidFill>
            </a:endParaRPr>
          </a:p>
        </p:txBody>
      </p:sp>
      <p:sp>
        <p:nvSpPr>
          <p:cNvPr id="7" name="Platshållare för bildnummer 6"/>
          <p:cNvSpPr>
            <a:spLocks noGrp="1"/>
          </p:cNvSpPr>
          <p:nvPr>
            <p:ph type="sldNum" sz="quarter" idx="15"/>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11" name="Platshållare för innehåll 10"/>
          <p:cNvSpPr>
            <a:spLocks noGrp="1"/>
          </p:cNvSpPr>
          <p:nvPr>
            <p:ph sz="quarter" idx="16" hasCustomPrompt="1"/>
          </p:nvPr>
        </p:nvSpPr>
        <p:spPr>
          <a:xfrm>
            <a:off x="179387" y="1368000"/>
            <a:ext cx="8763959" cy="4824000"/>
          </a:xfrm>
          <a:solidFill>
            <a:schemeClr val="bg1">
              <a:lumMod val="95000"/>
            </a:schemeClr>
          </a:solidFill>
        </p:spPr>
        <p:txBody>
          <a:bodyPr lIns="180000" tIns="180000"/>
          <a:lstStyle>
            <a:lvl1pPr marL="179388" indent="-179388">
              <a:defRPr sz="1200" i="1">
                <a:solidFill>
                  <a:schemeClr val="tx1"/>
                </a:solidFill>
              </a:defRPr>
            </a:lvl1pPr>
            <a:lvl2pPr marL="712788" indent="-266700">
              <a:defRPr sz="2000"/>
            </a:lvl2pPr>
            <a:lvl3pPr marL="712788" indent="-266700">
              <a:defRPr sz="1600"/>
            </a:lvl3pPr>
            <a:lvl4pPr marL="712788" indent="-266700">
              <a:defRPr sz="1600"/>
            </a:lvl4pPr>
            <a:lvl5pPr marL="712788" indent="-266700">
              <a:defRPr sz="1600"/>
            </a:lvl5pPr>
          </a:lstStyle>
          <a:p>
            <a:pPr lvl="0"/>
            <a:r>
              <a:rPr lang="sv-SE" dirty="0" smtClean="0"/>
              <a:t>Klicka på en av ikonerna för att infoga bild, diagram, film etc.</a:t>
            </a:r>
            <a:endParaRPr lang="sv-SE" dirty="0"/>
          </a:p>
        </p:txBody>
      </p:sp>
      <p:sp>
        <p:nvSpPr>
          <p:cNvPr id="4" name="Rubrik 3"/>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70593725"/>
      </p:ext>
    </p:extLst>
  </p:cSld>
  <p:clrMapOvr>
    <a:masterClrMapping/>
  </p:clrMapOvr>
  <p:transition spd="med">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ild + text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10" name="Platshållare för bild 9"/>
          <p:cNvSpPr>
            <a:spLocks noGrp="1"/>
          </p:cNvSpPr>
          <p:nvPr>
            <p:ph type="pic" sz="quarter" idx="12" hasCustomPrompt="1"/>
          </p:nvPr>
        </p:nvSpPr>
        <p:spPr>
          <a:xfrm>
            <a:off x="179866"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3581057" y="1440000"/>
            <a:ext cx="5040000" cy="4694989"/>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2354813353"/>
      </p:ext>
    </p:extLst>
  </p:cSld>
  <p:clrMapOvr>
    <a:masterClrMapping/>
  </p:clrMapOvr>
  <p:transition spd="med">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1045722916"/>
      </p:ext>
    </p:extLst>
  </p:cSld>
  <p:clrMapOvr>
    <a:masterClrMapping/>
  </p:clrMapOvr>
  <p:transition spd="med">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ild + grafik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10" name="Platshållare för bild 9"/>
          <p:cNvSpPr>
            <a:spLocks noGrp="1"/>
          </p:cNvSpPr>
          <p:nvPr>
            <p:ph type="pic" sz="quarter" idx="12" hasCustomPrompt="1"/>
          </p:nvPr>
        </p:nvSpPr>
        <p:spPr>
          <a:xfrm>
            <a:off x="179389"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11"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a:lvl1pPr>
          </a:lstStyle>
          <a:p>
            <a:pPr lvl="0"/>
            <a:r>
              <a:rPr lang="sv-SE" dirty="0" smtClean="0"/>
              <a:t>Klicka på en av ikonerna för att infoga bild, diagram, film etc.</a:t>
            </a:r>
          </a:p>
        </p:txBody>
      </p:sp>
    </p:spTree>
    <p:extLst>
      <p:ext uri="{BB962C8B-B14F-4D97-AF65-F5344CB8AC3E}">
        <p14:creationId xmlns="" xmlns:p14="http://schemas.microsoft.com/office/powerpoint/2010/main" val="2600302054"/>
      </p:ext>
    </p:extLst>
  </p:cSld>
  <p:clrMapOvr>
    <a:masterClrMapping/>
  </p:clrMapOvr>
  <p:transition spd="med">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ild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9"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10" name="Platshållare för bild 9"/>
          <p:cNvSpPr>
            <a:spLocks noGrp="1"/>
          </p:cNvSpPr>
          <p:nvPr>
            <p:ph type="pic" sz="quarter" idx="12" hasCustomPrompt="1"/>
          </p:nvPr>
        </p:nvSpPr>
        <p:spPr>
          <a:xfrm>
            <a:off x="5889600" y="1367999"/>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1348373615"/>
      </p:ext>
    </p:extLst>
  </p:cSld>
  <p:clrMapOvr>
    <a:masterClrMapping/>
  </p:clrMapOvr>
  <p:transition spd="med">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xt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8"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9" name="Platshållare för text 8"/>
          <p:cNvSpPr>
            <a:spLocks noGrp="1"/>
          </p:cNvSpPr>
          <p:nvPr>
            <p:ph type="body" sz="quarter" idx="14" hasCustomPrompt="1"/>
          </p:nvPr>
        </p:nvSpPr>
        <p:spPr>
          <a:xfrm>
            <a:off x="5889600" y="1440000"/>
            <a:ext cx="27324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lvl1pPr>
              <a:defRPr lang="sv-SE" sz="2800" b="1" i="0" u="none" strike="noStrike" baseline="0" smtClean="0"/>
            </a:lvl1pPr>
          </a:lstStyle>
          <a:p>
            <a:r>
              <a:rPr lang="sv-SE" sz="2800" b="1" i="0" u="none" strike="noStrike" baseline="0" dirty="0" smtClean="0">
                <a:solidFill>
                  <a:srgbClr val="2C2C2C"/>
                </a:solidFill>
                <a:latin typeface="Arial"/>
              </a:rPr>
              <a:t>Rubrik </a:t>
            </a:r>
            <a:r>
              <a:rPr lang="sv-SE" sz="2800" b="1" i="0" u="none" strike="noStrike" baseline="0" dirty="0" err="1" smtClean="0">
                <a:solidFill>
                  <a:srgbClr val="2C2C2C"/>
                </a:solidFill>
                <a:latin typeface="Arial"/>
              </a:rPr>
              <a:t>rubrik</a:t>
            </a:r>
            <a:r>
              <a:rPr lang="sv-SE" sz="2800" b="1" i="0" u="none" strike="noStrike" baseline="0" dirty="0" smtClean="0">
                <a:solidFill>
                  <a:srgbClr val="2C2C2C"/>
                </a:solidFill>
                <a:latin typeface="Arial"/>
              </a:rPr>
              <a:t> </a:t>
            </a:r>
            <a:r>
              <a:rPr lang="sv-SE" sz="2800" b="1" i="0" u="none" strike="noStrike" baseline="0" dirty="0" err="1" smtClean="0">
                <a:solidFill>
                  <a:srgbClr val="2C2C2C"/>
                </a:solidFill>
                <a:latin typeface="Arial"/>
              </a:rPr>
              <a:t>rubrik</a:t>
            </a:r>
            <a:endParaRPr lang="sv-SE" dirty="0"/>
          </a:p>
        </p:txBody>
      </p:sp>
    </p:spTree>
    <p:extLst>
      <p:ext uri="{BB962C8B-B14F-4D97-AF65-F5344CB8AC3E}">
        <p14:creationId xmlns="" xmlns:p14="http://schemas.microsoft.com/office/powerpoint/2010/main" val="4148156067"/>
      </p:ext>
    </p:extLst>
  </p:cSld>
  <p:clrMapOvr>
    <a:masterClrMapping/>
  </p:clrMapOvr>
  <p:transition spd="med">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i="1">
                <a:solidFill>
                  <a:schemeClr val="tx1"/>
                </a:solidFill>
              </a:defRPr>
            </a:lvl1pPr>
          </a:lstStyle>
          <a:p>
            <a:pPr lvl="0"/>
            <a:r>
              <a:rPr lang="sv-SE" dirty="0" smtClean="0"/>
              <a:t>Klicka på en av ikonerna för att infoga bild, diagram, film etc.</a:t>
            </a:r>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9" name="Platshållare för text 8"/>
          <p:cNvSpPr>
            <a:spLocks noGrp="1"/>
          </p:cNvSpPr>
          <p:nvPr>
            <p:ph type="body" sz="quarter" idx="14" hasCustomPrompt="1"/>
          </p:nvPr>
        </p:nvSpPr>
        <p:spPr>
          <a:xfrm>
            <a:off x="522000" y="1440000"/>
            <a:ext cx="2732143"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2665992439"/>
      </p:ext>
    </p:extLst>
  </p:cSld>
  <p:clrMapOvr>
    <a:masterClrMapping/>
  </p:clrMapOvr>
  <p:transition spd="med">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Kapitelsida">
    <p:spTree>
      <p:nvGrpSpPr>
        <p:cNvPr id="1" name=""/>
        <p:cNvGrpSpPr/>
        <p:nvPr/>
      </p:nvGrpSpPr>
      <p:grpSpPr>
        <a:xfrm>
          <a:off x="0" y="0"/>
          <a:ext cx="0" cy="0"/>
          <a:chOff x="0" y="0"/>
          <a:chExt cx="0" cy="0"/>
        </a:xfrm>
      </p:grpSpPr>
      <p:pic>
        <p:nvPicPr>
          <p:cNvPr id="9" name="Bildobjekt 8" descr="GBGstad-PPT-BKGR.jpg"/>
          <p:cNvPicPr>
            <a:picLocks noChangeAspect="1"/>
          </p:cNvPicPr>
          <p:nvPr userDrawn="1"/>
        </p:nvPicPr>
        <p:blipFill>
          <a:blip r:embed="rId2" cstate="screen"/>
          <a:stretch>
            <a:fillRect/>
          </a:stretch>
        </p:blipFill>
        <p:spPr>
          <a:xfrm flipH="1">
            <a:off x="0" y="0"/>
            <a:ext cx="9143998" cy="6857998"/>
          </a:xfrm>
          <a:prstGeom prst="rect">
            <a:avLst/>
          </a:prstGeom>
        </p:spPr>
      </p:pic>
      <p:pic>
        <p:nvPicPr>
          <p:cNvPr id="11" name="Bildobjekt 10" descr="gbg_st_cmyk_neg-01.png"/>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828000" y="2588779"/>
            <a:ext cx="898553" cy="1424063"/>
          </a:xfrm>
          <a:prstGeom prst="rect">
            <a:avLst/>
          </a:prstGeom>
        </p:spPr>
      </p:pic>
      <p:cxnSp>
        <p:nvCxnSpPr>
          <p:cNvPr id="8" name="Rak 7"/>
          <p:cNvCxnSpPr/>
          <p:nvPr userDrawn="1"/>
        </p:nvCxnSpPr>
        <p:spPr>
          <a:xfrm>
            <a:off x="2369561" y="2295525"/>
            <a:ext cx="0" cy="226695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Rubrik 4"/>
          <p:cNvSpPr>
            <a:spLocks noGrp="1"/>
          </p:cNvSpPr>
          <p:nvPr>
            <p:ph type="title" hasCustomPrompt="1"/>
          </p:nvPr>
        </p:nvSpPr>
        <p:spPr>
          <a:xfrm>
            <a:off x="2980338" y="2405247"/>
            <a:ext cx="5486252" cy="985563"/>
          </a:xfrm>
        </p:spPr>
        <p:txBody>
          <a:bodyPr wrap="square" anchor="b">
            <a:noAutofit/>
          </a:bodyPr>
          <a:lstStyle>
            <a:lvl1pPr>
              <a:lnSpc>
                <a:spcPct val="100000"/>
              </a:lnSpc>
              <a:defRPr sz="5000">
                <a:solidFill>
                  <a:schemeClr val="bg1"/>
                </a:solidFill>
              </a:defRPr>
            </a:lvl1pPr>
          </a:lstStyle>
          <a:p>
            <a:r>
              <a:rPr lang="sv-SE" dirty="0" smtClean="0"/>
              <a:t>Rubrik</a:t>
            </a:r>
            <a:endParaRPr lang="sv-SE" dirty="0"/>
          </a:p>
        </p:txBody>
      </p:sp>
      <p:sp>
        <p:nvSpPr>
          <p:cNvPr id="7" name="Platshållare för text 11"/>
          <p:cNvSpPr>
            <a:spLocks noGrp="1"/>
          </p:cNvSpPr>
          <p:nvPr>
            <p:ph type="body" sz="quarter" idx="14" hasCustomPrompt="1"/>
          </p:nvPr>
        </p:nvSpPr>
        <p:spPr>
          <a:xfrm>
            <a:off x="2999516" y="3563637"/>
            <a:ext cx="5475620" cy="307777"/>
          </a:xfrm>
        </p:spPr>
        <p:txBody>
          <a:bodyPr wrap="square">
            <a:spAutoFit/>
          </a:bodyPr>
          <a:lstStyle>
            <a:lvl1pPr marL="0" indent="0">
              <a:spcAft>
                <a:spcPts val="0"/>
              </a:spcAft>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Eventuell underrubrik</a:t>
            </a:r>
          </a:p>
        </p:txBody>
      </p:sp>
    </p:spTree>
    <p:extLst>
      <p:ext uri="{BB962C8B-B14F-4D97-AF65-F5344CB8AC3E}">
        <p14:creationId xmlns="" xmlns:p14="http://schemas.microsoft.com/office/powerpoint/2010/main" val="1381257617"/>
      </p:ext>
    </p:extLst>
  </p:cSld>
  <p:clrMapOvr>
    <a:masterClrMapping/>
  </p:clrMapOvr>
  <p:transition spd="med">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Rubrik +  text">
    <p:spTree>
      <p:nvGrpSpPr>
        <p:cNvPr id="1" name=""/>
        <p:cNvGrpSpPr/>
        <p:nvPr/>
      </p:nvGrpSpPr>
      <p:grpSpPr>
        <a:xfrm>
          <a:off x="0" y="0"/>
          <a:ext cx="0" cy="0"/>
          <a:chOff x="0" y="0"/>
          <a:chExt cx="0" cy="0"/>
        </a:xfrm>
      </p:grpSpPr>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3" name="Platshållare för sidfot 2"/>
          <p:cNvSpPr>
            <a:spLocks noGrp="1"/>
          </p:cNvSpPr>
          <p:nvPr>
            <p:ph type="ftr" sz="quarter" idx="15"/>
          </p:nvPr>
        </p:nvSpPr>
        <p:spPr/>
        <p:txBody>
          <a:bodyPr/>
          <a:lstStyle/>
          <a:p>
            <a:r>
              <a:rPr lang="en-GB" smtClean="0">
                <a:solidFill>
                  <a:prstClr val="white"/>
                </a:solidFill>
              </a:rPr>
              <a:t>HÅLLBAR STAD – ÖPPEN FÖR VÄRLDEN </a:t>
            </a:r>
            <a:endParaRPr lang="en-GB" dirty="0">
              <a:solidFill>
                <a:prstClr val="white"/>
              </a:solidFill>
            </a:endParaRPr>
          </a:p>
        </p:txBody>
      </p:sp>
      <p:sp>
        <p:nvSpPr>
          <p:cNvPr id="10" name="Platshållare för text 12"/>
          <p:cNvSpPr>
            <a:spLocks noGrp="1"/>
          </p:cNvSpPr>
          <p:nvPr>
            <p:ph type="body" sz="quarter" idx="13" hasCustomPrompt="1"/>
          </p:nvPr>
        </p:nvSpPr>
        <p:spPr>
          <a:xfrm>
            <a:off x="522000" y="1440000"/>
            <a:ext cx="8228598"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3441254688"/>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 grafik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t>HÅLLBAR STAD – ÖPPEN FÖR VÄRLDEN </a:t>
            </a:r>
            <a:endParaRPr lang="en-GB" dirty="0"/>
          </a:p>
        </p:txBody>
      </p:sp>
      <p:sp>
        <p:nvSpPr>
          <p:cNvPr id="4" name="Platshållare för bildnummer 3"/>
          <p:cNvSpPr>
            <a:spLocks noGrp="1"/>
          </p:cNvSpPr>
          <p:nvPr>
            <p:ph type="sldNum" sz="quarter" idx="11"/>
          </p:nvPr>
        </p:nvSpPr>
        <p:spPr/>
        <p:txBody>
          <a:bodyPr/>
          <a:lstStyle/>
          <a:p>
            <a:fld id="{CCB980A4-8073-2E47-BD49-CDC58DACAC28}" type="slidenum">
              <a:rPr lang="sv-SE" smtClean="0"/>
              <a:pPr/>
              <a:t>‹#›</a:t>
            </a:fld>
            <a:endParaRPr lang="sv-SE" dirty="0"/>
          </a:p>
        </p:txBody>
      </p:sp>
      <p:sp>
        <p:nvSpPr>
          <p:cNvPr id="10" name="Platshållare för bild 9"/>
          <p:cNvSpPr>
            <a:spLocks noGrp="1"/>
          </p:cNvSpPr>
          <p:nvPr>
            <p:ph type="pic" sz="quarter" idx="12" hasCustomPrompt="1"/>
          </p:nvPr>
        </p:nvSpPr>
        <p:spPr>
          <a:xfrm>
            <a:off x="179389"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11"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a:lvl1pPr>
          </a:lstStyle>
          <a:p>
            <a:pPr lvl="0"/>
            <a:r>
              <a:rPr lang="sv-SE" dirty="0" smtClean="0"/>
              <a:t>Klicka på en av ikonerna för att infoga bild, diagram, film etc.</a:t>
            </a:r>
          </a:p>
        </p:txBody>
      </p:sp>
    </p:spTree>
  </p:cSld>
  <p:clrMapOvr>
    <a:masterClrMapping/>
  </p:clrMapOvr>
  <p:transition spd="med">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Rubrik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3" name="Platshållare för sidfot 2"/>
          <p:cNvSpPr>
            <a:spLocks noGrp="1"/>
          </p:cNvSpPr>
          <p:nvPr>
            <p:ph type="ftr" sz="quarter" idx="15"/>
          </p:nvPr>
        </p:nvSpPr>
        <p:spPr/>
        <p:txBody>
          <a:bodyPr/>
          <a:lstStyle/>
          <a:p>
            <a:r>
              <a:rPr lang="en-GB" smtClean="0">
                <a:solidFill>
                  <a:prstClr val="white"/>
                </a:solidFill>
              </a:rPr>
              <a:t>HÅLLBAR STAD – ÖPPEN FÖR VÄRLDEN </a:t>
            </a:r>
            <a:endParaRPr lang="en-GB" dirty="0">
              <a:solidFill>
                <a:prstClr val="white"/>
              </a:solidFill>
            </a:endParaRPr>
          </a:p>
        </p:txBody>
      </p:sp>
    </p:spTree>
    <p:extLst>
      <p:ext uri="{BB962C8B-B14F-4D97-AF65-F5344CB8AC3E}">
        <p14:creationId xmlns="" xmlns:p14="http://schemas.microsoft.com/office/powerpoint/2010/main" val="2934426288"/>
      </p:ext>
    </p:extLst>
  </p:cSld>
  <p:clrMapOvr>
    <a:masterClrMapping/>
  </p:clrMapOvr>
  <p:transition spd="med">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Rubrik, text +  bild - helsida">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79868" y="1367999"/>
            <a:ext cx="8763480" cy="4824000"/>
          </a:xfrm>
          <a:solidFill>
            <a:schemeClr val="bg1">
              <a:lumMod val="95000"/>
            </a:schemeClr>
          </a:solidFill>
        </p:spPr>
        <p:txBody>
          <a:bodyPr lIns="180000" tIns="180000"/>
          <a:lstStyle>
            <a:lvl1pPr marL="180000" marR="0" indent="-180000" algn="l" defTabSz="457200" rtl="0" eaLnBrk="1" fontAlgn="auto" latinLnBrk="0" hangingPunct="1">
              <a:lnSpc>
                <a:spcPct val="100000"/>
              </a:lnSpc>
              <a:spcBef>
                <a:spcPts val="0"/>
              </a:spcBef>
              <a:spcAft>
                <a:spcPts val="1500"/>
              </a:spcAft>
              <a:buClrTx/>
              <a:buSzTx/>
              <a:buFont typeface="Arial"/>
              <a:buChar char="•"/>
              <a:tabLst/>
              <a:defRPr sz="1200" i="1">
                <a:solidFill>
                  <a:schemeClr val="tx1"/>
                </a:solidFill>
              </a:defRPr>
            </a:lvl1pPr>
          </a:lstStyle>
          <a:p>
            <a:r>
              <a:rPr lang="sv-SE" dirty="0" smtClean="0"/>
              <a:t>Klicka på ikonen för att infoga bild.</a:t>
            </a:r>
          </a:p>
          <a:p>
            <a:endParaRPr lang="sv-SE" dirty="0" smtClean="0"/>
          </a:p>
        </p:txBody>
      </p:sp>
      <p:sp>
        <p:nvSpPr>
          <p:cNvPr id="9" name="Rubrik 8"/>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2" name="Platshållare för bildnummer 1"/>
          <p:cNvSpPr>
            <a:spLocks noGrp="1"/>
          </p:cNvSpPr>
          <p:nvPr>
            <p:ph type="sldNum" sz="quarter" idx="14"/>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3" name="Platshållare för sidfot 2"/>
          <p:cNvSpPr>
            <a:spLocks noGrp="1"/>
          </p:cNvSpPr>
          <p:nvPr>
            <p:ph type="ftr" sz="quarter" idx="15"/>
          </p:nvPr>
        </p:nvSpPr>
        <p:spPr/>
        <p:txBody>
          <a:bodyPr/>
          <a:lstStyle/>
          <a:p>
            <a:r>
              <a:rPr lang="en-GB" smtClean="0">
                <a:solidFill>
                  <a:prstClr val="white"/>
                </a:solidFill>
              </a:rPr>
              <a:t>HÅLLBAR STAD – ÖPPEN FÖR VÄRLDEN </a:t>
            </a:r>
            <a:endParaRPr lang="en-GB" dirty="0">
              <a:solidFill>
                <a:prstClr val="white"/>
              </a:solidFill>
            </a:endParaRPr>
          </a:p>
        </p:txBody>
      </p:sp>
      <p:sp>
        <p:nvSpPr>
          <p:cNvPr id="6" name="Platshållare för text 4"/>
          <p:cNvSpPr>
            <a:spLocks noGrp="1"/>
          </p:cNvSpPr>
          <p:nvPr>
            <p:ph type="body" sz="quarter" idx="16" hasCustomPrompt="1"/>
          </p:nvPr>
        </p:nvSpPr>
        <p:spPr>
          <a:xfrm>
            <a:off x="4859594" y="2507994"/>
            <a:ext cx="3583858" cy="2757487"/>
          </a:xfrm>
        </p:spPr>
        <p:txBody>
          <a:bodyPr/>
          <a:lstStyle>
            <a:lvl1pPr>
              <a:defRPr b="1"/>
            </a:lvl1pPr>
            <a:lvl2pPr>
              <a:defRPr b="1"/>
            </a:lvl2pPr>
            <a:lvl3pPr>
              <a:defRPr b="1"/>
            </a:lvl3pPr>
            <a:lvl4pPr>
              <a:defRPr b="1"/>
            </a:lvl4pPr>
            <a:lvl5pPr>
              <a:defRPr b="1"/>
            </a:lvl5p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 xmlns:p14="http://schemas.microsoft.com/office/powerpoint/2010/main" val="2614402433"/>
      </p:ext>
    </p:extLst>
  </p:cSld>
  <p:clrMapOvr>
    <a:masterClrMapping/>
  </p:clrMapOvr>
  <p:transition spd="med">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Rubrik + grafik - helsida">
    <p:spTree>
      <p:nvGrpSpPr>
        <p:cNvPr id="1" name=""/>
        <p:cNvGrpSpPr/>
        <p:nvPr/>
      </p:nvGrpSpPr>
      <p:grpSpPr>
        <a:xfrm>
          <a:off x="0" y="0"/>
          <a:ext cx="0" cy="0"/>
          <a:chOff x="0" y="0"/>
          <a:chExt cx="0" cy="0"/>
        </a:xfrm>
      </p:grpSpPr>
      <p:sp>
        <p:nvSpPr>
          <p:cNvPr id="3" name="Platshållare för sidfot 2"/>
          <p:cNvSpPr>
            <a:spLocks noGrp="1"/>
          </p:cNvSpPr>
          <p:nvPr>
            <p:ph type="ftr" sz="quarter" idx="14"/>
          </p:nvPr>
        </p:nvSpPr>
        <p:spPr>
          <a:xfrm>
            <a:off x="520571" y="6269050"/>
            <a:ext cx="2895600" cy="417575"/>
          </a:xfrm>
        </p:spPr>
        <p:txBody>
          <a:bodyPr/>
          <a:lstStyle/>
          <a:p>
            <a:r>
              <a:rPr lang="sv-SE" dirty="0" smtClean="0">
                <a:solidFill>
                  <a:prstClr val="white"/>
                </a:solidFill>
              </a:rPr>
              <a:t>HÅLLBAR STAD – ÖPPEN FÖR VÄRLDEN </a:t>
            </a:r>
            <a:endParaRPr lang="en-GB" dirty="0">
              <a:solidFill>
                <a:prstClr val="white"/>
              </a:solidFill>
            </a:endParaRPr>
          </a:p>
        </p:txBody>
      </p:sp>
      <p:sp>
        <p:nvSpPr>
          <p:cNvPr id="7" name="Platshållare för bildnummer 6"/>
          <p:cNvSpPr>
            <a:spLocks noGrp="1"/>
          </p:cNvSpPr>
          <p:nvPr>
            <p:ph type="sldNum" sz="quarter" idx="15"/>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11" name="Platshållare för innehåll 10"/>
          <p:cNvSpPr>
            <a:spLocks noGrp="1"/>
          </p:cNvSpPr>
          <p:nvPr>
            <p:ph sz="quarter" idx="16" hasCustomPrompt="1"/>
          </p:nvPr>
        </p:nvSpPr>
        <p:spPr>
          <a:xfrm>
            <a:off x="179387" y="1368000"/>
            <a:ext cx="8763959" cy="4824000"/>
          </a:xfrm>
          <a:solidFill>
            <a:schemeClr val="bg1">
              <a:lumMod val="95000"/>
            </a:schemeClr>
          </a:solidFill>
        </p:spPr>
        <p:txBody>
          <a:bodyPr lIns="180000" tIns="180000"/>
          <a:lstStyle>
            <a:lvl1pPr marL="179388" indent="-179388">
              <a:defRPr sz="1200" i="1">
                <a:solidFill>
                  <a:schemeClr val="tx1"/>
                </a:solidFill>
              </a:defRPr>
            </a:lvl1pPr>
            <a:lvl2pPr marL="712788" indent="-266700">
              <a:defRPr sz="2000"/>
            </a:lvl2pPr>
            <a:lvl3pPr marL="712788" indent="-266700">
              <a:defRPr sz="1600"/>
            </a:lvl3pPr>
            <a:lvl4pPr marL="712788" indent="-266700">
              <a:defRPr sz="1600"/>
            </a:lvl4pPr>
            <a:lvl5pPr marL="712788" indent="-266700">
              <a:defRPr sz="1600"/>
            </a:lvl5pPr>
          </a:lstStyle>
          <a:p>
            <a:pPr lvl="0"/>
            <a:r>
              <a:rPr lang="sv-SE" dirty="0" smtClean="0"/>
              <a:t>Klicka på en av ikonerna för att infoga bild, diagram, film etc.</a:t>
            </a:r>
            <a:endParaRPr lang="sv-SE" dirty="0"/>
          </a:p>
        </p:txBody>
      </p:sp>
      <p:sp>
        <p:nvSpPr>
          <p:cNvPr id="4" name="Rubrik 3"/>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164005436"/>
      </p:ext>
    </p:extLst>
  </p:cSld>
  <p:clrMapOvr>
    <a:masterClrMapping/>
  </p:clrMapOvr>
  <p:transition spd="med">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ild + text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10" name="Platshållare för bild 9"/>
          <p:cNvSpPr>
            <a:spLocks noGrp="1"/>
          </p:cNvSpPr>
          <p:nvPr>
            <p:ph type="pic" sz="quarter" idx="12" hasCustomPrompt="1"/>
          </p:nvPr>
        </p:nvSpPr>
        <p:spPr>
          <a:xfrm>
            <a:off x="179866"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3581057" y="1440000"/>
            <a:ext cx="5040000" cy="4694989"/>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665383926"/>
      </p:ext>
    </p:extLst>
  </p:cSld>
  <p:clrMapOvr>
    <a:masterClrMapping/>
  </p:clrMapOvr>
  <p:transition spd="med">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ild + text vänst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10" name="Platshållare för bild 9"/>
          <p:cNvSpPr>
            <a:spLocks noGrp="1"/>
          </p:cNvSpPr>
          <p:nvPr>
            <p:ph type="pic" sz="quarter" idx="12" hasCustomPrompt="1"/>
          </p:nvPr>
        </p:nvSpPr>
        <p:spPr>
          <a:xfrm>
            <a:off x="5888914" y="1368000"/>
            <a:ext cx="3060000" cy="4824000"/>
          </a:xfrm>
          <a:solidFill>
            <a:schemeClr val="bg1">
              <a:lumMod val="95000"/>
            </a:schemeClr>
          </a:solidFill>
          <a:ln>
            <a:noFill/>
          </a:ln>
        </p:spPr>
        <p:txBody>
          <a:bodyPr lIns="180000" tIns="180000"/>
          <a:lstStyle>
            <a:lvl1pPr>
              <a:defRPr sz="1200" i="1" baseline="0">
                <a:solidFill>
                  <a:schemeClr val="tx1"/>
                </a:solidFill>
              </a:defRPr>
            </a:lvl1pPr>
          </a:lstStyle>
          <a:p>
            <a:r>
              <a:rPr lang="sv-SE" dirty="0" smtClean="0"/>
              <a:t>Klicka på ikonen för att infoga bild.</a:t>
            </a:r>
          </a:p>
        </p:txBody>
      </p:sp>
      <p:sp>
        <p:nvSpPr>
          <p:cNvPr id="13" name="Platshållare för text 12"/>
          <p:cNvSpPr>
            <a:spLocks noGrp="1"/>
          </p:cNvSpPr>
          <p:nvPr>
            <p:ph type="body" sz="quarter" idx="13" hasCustomPrompt="1"/>
          </p:nvPr>
        </p:nvSpPr>
        <p:spPr>
          <a:xfrm>
            <a:off x="522000" y="1440000"/>
            <a:ext cx="50400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3628318700"/>
      </p:ext>
    </p:extLst>
  </p:cSld>
  <p:clrMapOvr>
    <a:masterClrMapping/>
  </p:clrMapOvr>
  <p:transition spd="med">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ild + grafik höger">
    <p:spTree>
      <p:nvGrpSpPr>
        <p:cNvPr id="1" name=""/>
        <p:cNvGrpSpPr/>
        <p:nvPr/>
      </p:nvGrpSpPr>
      <p:grpSpPr>
        <a:xfrm>
          <a:off x="0" y="0"/>
          <a:ext cx="0" cy="0"/>
          <a:chOff x="0" y="0"/>
          <a:chExt cx="0" cy="0"/>
        </a:xfrm>
      </p:grpSpPr>
      <p:sp>
        <p:nvSpPr>
          <p:cNvPr id="3" name="Platshållare för sidfot 2"/>
          <p:cNvSpPr>
            <a:spLocks noGrp="1"/>
          </p:cNvSpPr>
          <p:nvPr>
            <p:ph type="ftr" sz="quarter" idx="10"/>
          </p:nvPr>
        </p:nvSpPr>
        <p:spPr>
          <a:xfrm>
            <a:off x="522000" y="6269050"/>
            <a:ext cx="2895600" cy="417575"/>
          </a:xfrm>
        </p:spPr>
        <p:txBody>
          <a:bodyPr/>
          <a:lstStyle/>
          <a:p>
            <a:r>
              <a:rPr lang="en-GB" dirty="0"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10" name="Platshållare för bild 9"/>
          <p:cNvSpPr>
            <a:spLocks noGrp="1"/>
          </p:cNvSpPr>
          <p:nvPr>
            <p:ph type="pic" sz="quarter" idx="12" hasCustomPrompt="1"/>
          </p:nvPr>
        </p:nvSpPr>
        <p:spPr>
          <a:xfrm>
            <a:off x="179389" y="1368000"/>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11"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a:lvl1pPr>
          </a:lstStyle>
          <a:p>
            <a:pPr lvl="0"/>
            <a:r>
              <a:rPr lang="sv-SE" dirty="0" smtClean="0"/>
              <a:t>Klicka på en av ikonerna för att infoga bild, diagram, film etc.</a:t>
            </a:r>
          </a:p>
        </p:txBody>
      </p:sp>
    </p:spTree>
    <p:extLst>
      <p:ext uri="{BB962C8B-B14F-4D97-AF65-F5344CB8AC3E}">
        <p14:creationId xmlns="" xmlns:p14="http://schemas.microsoft.com/office/powerpoint/2010/main" val="377501513"/>
      </p:ext>
    </p:extLst>
  </p:cSld>
  <p:clrMapOvr>
    <a:masterClrMapping/>
  </p:clrMapOvr>
  <p:transition spd="med">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ild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9"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10" name="Platshållare för bild 9"/>
          <p:cNvSpPr>
            <a:spLocks noGrp="1"/>
          </p:cNvSpPr>
          <p:nvPr>
            <p:ph type="pic" sz="quarter" idx="12" hasCustomPrompt="1"/>
          </p:nvPr>
        </p:nvSpPr>
        <p:spPr>
          <a:xfrm>
            <a:off x="5889600" y="1367999"/>
            <a:ext cx="3060000" cy="4824000"/>
          </a:xfrm>
          <a:solidFill>
            <a:schemeClr val="bg1">
              <a:lumMod val="95000"/>
            </a:schemeClr>
          </a:solidFill>
          <a:ln>
            <a:noFill/>
          </a:ln>
        </p:spPr>
        <p:txBody>
          <a:bodyPr lIns="180000" tIns="180000"/>
          <a:lstStyle>
            <a:lvl1pPr>
              <a:defRPr sz="1200" i="1">
                <a:solidFill>
                  <a:schemeClr val="tx1"/>
                </a:solidFill>
              </a:defRPr>
            </a:lvl1pPr>
          </a:lstStyle>
          <a:p>
            <a:r>
              <a:rPr lang="sv-SE" dirty="0" smtClean="0"/>
              <a:t>Klicka på ikonen för att infoga bild.</a:t>
            </a:r>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2002246433"/>
      </p:ext>
    </p:extLst>
  </p:cSld>
  <p:clrMapOvr>
    <a:masterClrMapping/>
  </p:clrMapOvr>
  <p:transition spd="med">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ext + grafik vänst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179388" y="1368000"/>
            <a:ext cx="5364000" cy="4824000"/>
          </a:xfrm>
          <a:solidFill>
            <a:schemeClr val="bg1">
              <a:lumMod val="95000"/>
            </a:schemeClr>
          </a:solidFill>
        </p:spPr>
        <p:txBody>
          <a:bodyPr lIns="180000" tIns="180000"/>
          <a:lstStyle>
            <a:lvl1pPr>
              <a:defRPr sz="1200" i="1" baseline="0">
                <a:solidFill>
                  <a:schemeClr val="tx1"/>
                </a:solidFill>
              </a:defRPr>
            </a:lvl1pPr>
          </a:lstStyle>
          <a:p>
            <a:pPr lvl="0"/>
            <a:r>
              <a:rPr lang="sv-SE" dirty="0" smtClean="0"/>
              <a:t>Klicka på en av ikonerna för att infoga bild, diagram, film etc.</a:t>
            </a:r>
            <a:endParaRPr lang="sv-SE" dirty="0"/>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9" name="Platshållare för text 8"/>
          <p:cNvSpPr>
            <a:spLocks noGrp="1"/>
          </p:cNvSpPr>
          <p:nvPr>
            <p:ph type="body" sz="quarter" idx="14" hasCustomPrompt="1"/>
          </p:nvPr>
        </p:nvSpPr>
        <p:spPr>
          <a:xfrm>
            <a:off x="5889600" y="1440000"/>
            <a:ext cx="2732400"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lvl1pPr>
              <a:defRPr lang="sv-SE" sz="2800" b="1" i="0" u="none" strike="noStrike" baseline="0" smtClean="0"/>
            </a:lvl1pPr>
          </a:lstStyle>
          <a:p>
            <a:r>
              <a:rPr lang="sv-SE" sz="2800" b="1" i="0" u="none" strike="noStrike" baseline="0" dirty="0" smtClean="0">
                <a:solidFill>
                  <a:srgbClr val="2C2C2C"/>
                </a:solidFill>
                <a:latin typeface="Arial"/>
              </a:rPr>
              <a:t>Rubrik </a:t>
            </a:r>
            <a:r>
              <a:rPr lang="sv-SE" sz="2800" b="1" i="0" u="none" strike="noStrike" baseline="0" dirty="0" err="1" smtClean="0">
                <a:solidFill>
                  <a:srgbClr val="2C2C2C"/>
                </a:solidFill>
                <a:latin typeface="Arial"/>
              </a:rPr>
              <a:t>rubrik</a:t>
            </a:r>
            <a:r>
              <a:rPr lang="sv-SE" sz="2800" b="1" i="0" u="none" strike="noStrike" baseline="0" dirty="0" smtClean="0">
                <a:solidFill>
                  <a:srgbClr val="2C2C2C"/>
                </a:solidFill>
                <a:latin typeface="Arial"/>
              </a:rPr>
              <a:t> </a:t>
            </a:r>
            <a:r>
              <a:rPr lang="sv-SE" sz="2800" b="1" i="0" u="none" strike="noStrike" baseline="0" dirty="0" err="1" smtClean="0">
                <a:solidFill>
                  <a:srgbClr val="2C2C2C"/>
                </a:solidFill>
                <a:latin typeface="Arial"/>
              </a:rPr>
              <a:t>rubrik</a:t>
            </a:r>
            <a:endParaRPr lang="sv-SE" dirty="0"/>
          </a:p>
        </p:txBody>
      </p:sp>
    </p:spTree>
    <p:extLst>
      <p:ext uri="{BB962C8B-B14F-4D97-AF65-F5344CB8AC3E}">
        <p14:creationId xmlns="" xmlns:p14="http://schemas.microsoft.com/office/powerpoint/2010/main" val="3409972941"/>
      </p:ext>
    </p:extLst>
  </p:cSld>
  <p:clrMapOvr>
    <a:masterClrMapping/>
  </p:clrMapOvr>
  <p:transition spd="med">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ext + grafik höger">
    <p:spTree>
      <p:nvGrpSpPr>
        <p:cNvPr id="1" name=""/>
        <p:cNvGrpSpPr/>
        <p:nvPr/>
      </p:nvGrpSpPr>
      <p:grpSpPr>
        <a:xfrm>
          <a:off x="0" y="0"/>
          <a:ext cx="0" cy="0"/>
          <a:chOff x="0" y="0"/>
          <a:chExt cx="0" cy="0"/>
        </a:xfrm>
      </p:grpSpPr>
      <p:sp>
        <p:nvSpPr>
          <p:cNvPr id="8" name="Platshållare för innehåll 7"/>
          <p:cNvSpPr>
            <a:spLocks noGrp="1"/>
          </p:cNvSpPr>
          <p:nvPr>
            <p:ph sz="quarter" idx="13" hasCustomPrompt="1"/>
          </p:nvPr>
        </p:nvSpPr>
        <p:spPr>
          <a:xfrm>
            <a:off x="3582000" y="1368000"/>
            <a:ext cx="5364000" cy="4824000"/>
          </a:xfrm>
          <a:solidFill>
            <a:schemeClr val="bg1">
              <a:lumMod val="95000"/>
            </a:schemeClr>
          </a:solidFill>
        </p:spPr>
        <p:txBody>
          <a:bodyPr lIns="180000" tIns="180000"/>
          <a:lstStyle>
            <a:lvl1pPr>
              <a:defRPr sz="1200" i="1">
                <a:solidFill>
                  <a:schemeClr val="tx1"/>
                </a:solidFill>
              </a:defRPr>
            </a:lvl1pPr>
          </a:lstStyle>
          <a:p>
            <a:pPr lvl="0"/>
            <a:r>
              <a:rPr lang="sv-SE" dirty="0" smtClean="0"/>
              <a:t>Klicka på en av ikonerna för att infoga bild, diagram, film etc.</a:t>
            </a:r>
          </a:p>
        </p:txBody>
      </p:sp>
      <p:sp>
        <p:nvSpPr>
          <p:cNvPr id="3" name="Platshållare för sidfot 2"/>
          <p:cNvSpPr>
            <a:spLocks noGrp="1"/>
          </p:cNvSpPr>
          <p:nvPr>
            <p:ph type="ftr" sz="quarter" idx="10"/>
          </p:nvPr>
        </p:nvSpPr>
        <p:spPr>
          <a:xfrm>
            <a:off x="522000" y="6269050"/>
            <a:ext cx="2895600" cy="417575"/>
          </a:xfrm>
        </p:spPr>
        <p:txBody>
          <a:bodyPr/>
          <a:lstStyle/>
          <a:p>
            <a:r>
              <a:rPr lang="en-GB" smtClean="0">
                <a:solidFill>
                  <a:prstClr val="white"/>
                </a:solidFill>
              </a:rPr>
              <a:t>HÅLLBAR STAD – ÖPPEN FÖR VÄRLDEN </a:t>
            </a:r>
            <a:endParaRPr lang="en-GB" dirty="0">
              <a:solidFill>
                <a:prstClr val="white"/>
              </a:solidFill>
            </a:endParaRPr>
          </a:p>
        </p:txBody>
      </p:sp>
      <p:sp>
        <p:nvSpPr>
          <p:cNvPr id="4" name="Platshållare för bildnummer 3"/>
          <p:cNvSpPr>
            <a:spLocks noGrp="1"/>
          </p:cNvSpPr>
          <p:nvPr>
            <p:ph type="sldNum" sz="quarter" idx="11"/>
          </p:nvPr>
        </p:nvSpPr>
        <p:spPr/>
        <p:txBody>
          <a:bodyPr/>
          <a:lstStyle/>
          <a:p>
            <a:fld id="{CCB980A4-8073-2E47-BD49-CDC58DACAC28}" type="slidenum">
              <a:rPr lang="sv-SE" smtClean="0">
                <a:solidFill>
                  <a:prstClr val="white"/>
                </a:solidFill>
              </a:rPr>
              <a:pPr/>
              <a:t>‹#›</a:t>
            </a:fld>
            <a:endParaRPr lang="sv-SE" dirty="0">
              <a:solidFill>
                <a:prstClr val="white"/>
              </a:solidFill>
            </a:endParaRPr>
          </a:p>
        </p:txBody>
      </p:sp>
      <p:sp>
        <p:nvSpPr>
          <p:cNvPr id="9" name="Platshållare för text 8"/>
          <p:cNvSpPr>
            <a:spLocks noGrp="1"/>
          </p:cNvSpPr>
          <p:nvPr>
            <p:ph type="body" sz="quarter" idx="14" hasCustomPrompt="1"/>
          </p:nvPr>
        </p:nvSpPr>
        <p:spPr>
          <a:xfrm>
            <a:off x="522000" y="1440000"/>
            <a:ext cx="2732143" cy="4694400"/>
          </a:xfrm>
        </p:spPr>
        <p:txBody>
          <a:bodyPr/>
          <a:lstStyle/>
          <a:p>
            <a:pPr lvl="0"/>
            <a:r>
              <a:rPr lang="en-US" dirty="0" smtClean="0"/>
              <a:t>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Rubrik 4"/>
          <p:cNvSpPr>
            <a:spLocks noGrp="1"/>
          </p:cNvSpPr>
          <p:nvPr>
            <p:ph type="title" hasCustomPrompt="1"/>
          </p:nvPr>
        </p:nvSpPr>
        <p:spPr/>
        <p:txBody>
          <a:bodyPr/>
          <a:lstStyle/>
          <a:p>
            <a:r>
              <a:rPr lang="sv-SE" dirty="0" smtClean="0"/>
              <a:t>Rubrik </a:t>
            </a:r>
            <a:r>
              <a:rPr lang="sv-SE" dirty="0" err="1" smtClean="0"/>
              <a:t>rubrik</a:t>
            </a:r>
            <a:r>
              <a:rPr lang="sv-SE" dirty="0" smtClean="0"/>
              <a:t> </a:t>
            </a:r>
            <a:r>
              <a:rPr lang="sv-SE" dirty="0" err="1" smtClean="0"/>
              <a:t>rubrik</a:t>
            </a:r>
            <a:endParaRPr lang="sv-SE" dirty="0"/>
          </a:p>
        </p:txBody>
      </p:sp>
    </p:spTree>
    <p:extLst>
      <p:ext uri="{BB962C8B-B14F-4D97-AF65-F5344CB8AC3E}">
        <p14:creationId xmlns="" xmlns:p14="http://schemas.microsoft.com/office/powerpoint/2010/main" val="1264982529"/>
      </p:ext>
    </p:extLst>
  </p:cSld>
  <p:clrMapOvr>
    <a:masterClrMapping/>
  </p:clrMapOvr>
  <p:transition spd="med">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userDrawn="1">
  <p:cSld name="Avslutsida-lila">
    <p:spTree>
      <p:nvGrpSpPr>
        <p:cNvPr id="1" name=""/>
        <p:cNvGrpSpPr/>
        <p:nvPr/>
      </p:nvGrpSpPr>
      <p:grpSpPr>
        <a:xfrm>
          <a:off x="0" y="0"/>
          <a:ext cx="0" cy="0"/>
          <a:chOff x="0" y="0"/>
          <a:chExt cx="0" cy="0"/>
        </a:xfrm>
      </p:grpSpPr>
      <p:pic>
        <p:nvPicPr>
          <p:cNvPr id="8" name="Bildobjekt 7" descr="GBGstad-PPT-BKGR.jpg"/>
          <p:cNvPicPr>
            <a:picLocks noChangeAspect="1"/>
          </p:cNvPicPr>
          <p:nvPr userDrawn="1"/>
        </p:nvPicPr>
        <p:blipFill>
          <a:blip r:embed="rId2" cstate="screen"/>
          <a:srcRect/>
          <a:stretch>
            <a:fillRect/>
          </a:stretch>
        </p:blipFill>
        <p:spPr>
          <a:xfrm flipH="1">
            <a:off x="2360560" y="0"/>
            <a:ext cx="6783437" cy="6857997"/>
          </a:xfrm>
          <a:prstGeom prst="rect">
            <a:avLst/>
          </a:prstGeom>
        </p:spPr>
      </p:pic>
      <p:sp>
        <p:nvSpPr>
          <p:cNvPr id="7" name="Rektangel 6"/>
          <p:cNvSpPr/>
          <p:nvPr userDrawn="1"/>
        </p:nvSpPr>
        <p:spPr>
          <a:xfrm>
            <a:off x="180000" y="180000"/>
            <a:ext cx="2180560" cy="649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prstClr val="white"/>
              </a:solidFill>
            </a:endParaRPr>
          </a:p>
        </p:txBody>
      </p:sp>
      <p:grpSp>
        <p:nvGrpSpPr>
          <p:cNvPr id="2" name="Grupp 9"/>
          <p:cNvGrpSpPr/>
          <p:nvPr userDrawn="1"/>
        </p:nvGrpSpPr>
        <p:grpSpPr>
          <a:xfrm>
            <a:off x="828000" y="2589373"/>
            <a:ext cx="898553" cy="1424063"/>
            <a:chOff x="828000" y="2716969"/>
            <a:chExt cx="898553" cy="1424063"/>
          </a:xfrm>
        </p:grpSpPr>
        <p:pic>
          <p:nvPicPr>
            <p:cNvPr id="11" name="Bildobjekt 10" descr="gbg_st_cmyk_neg-01.png"/>
            <p:cNvPicPr>
              <a:picLocks noChangeAspect="1"/>
            </p:cNvPicPr>
            <p:nvPr userDrawn="1"/>
          </p:nvPicPr>
          <p:blipFill>
            <a:blip r:embed="rId3" cstate="screen">
              <a:lum bright="-100000"/>
              <a:extLst>
                <a:ext uri="{28A0092B-C50C-407E-A947-70E740481C1C}">
                  <a14:useLocalDpi xmlns:a14="http://schemas.microsoft.com/office/drawing/2010/main" xmlns=""/>
                </a:ext>
              </a:extLst>
            </a:blip>
            <a:srcRect/>
            <a:stretch>
              <a:fillRect/>
            </a:stretch>
          </p:blipFill>
          <p:spPr>
            <a:xfrm>
              <a:off x="828000" y="3773905"/>
              <a:ext cx="898553" cy="367127"/>
            </a:xfrm>
            <a:prstGeom prst="rect">
              <a:avLst/>
            </a:prstGeom>
          </p:spPr>
        </p:pic>
        <p:pic>
          <p:nvPicPr>
            <p:cNvPr id="14" name="Bildobjekt 13" descr="gbg_st_cmyk_neg-01.png"/>
            <p:cNvPicPr>
              <a:picLocks noChangeAspect="1"/>
            </p:cNvPicPr>
            <p:nvPr userDrawn="1"/>
          </p:nvPicPr>
          <p:blipFill>
            <a:blip r:embed="rId4" cstate="screen">
              <a:extLst>
                <a:ext uri="{28A0092B-C50C-407E-A947-70E740481C1C}">
                  <a14:useLocalDpi xmlns:a14="http://schemas.microsoft.com/office/drawing/2010/main" xmlns=""/>
                </a:ext>
              </a:extLst>
            </a:blip>
            <a:srcRect/>
            <a:stretch>
              <a:fillRect/>
            </a:stretch>
          </p:blipFill>
          <p:spPr>
            <a:xfrm>
              <a:off x="828000" y="2716969"/>
              <a:ext cx="898553" cy="1056936"/>
            </a:xfrm>
            <a:prstGeom prst="rect">
              <a:avLst/>
            </a:prstGeom>
          </p:spPr>
        </p:pic>
      </p:grpSp>
      <p:sp>
        <p:nvSpPr>
          <p:cNvPr id="13" name="Platshållare för text 11"/>
          <p:cNvSpPr>
            <a:spLocks noGrp="1"/>
          </p:cNvSpPr>
          <p:nvPr>
            <p:ph type="body" sz="quarter" idx="14" hasCustomPrompt="1"/>
          </p:nvPr>
        </p:nvSpPr>
        <p:spPr>
          <a:xfrm>
            <a:off x="3179303" y="181125"/>
            <a:ext cx="5475620" cy="6155880"/>
          </a:xfrm>
        </p:spPr>
        <p:txBody>
          <a:bodyPr wrap="square" anchor="ctr">
            <a:noAutofit/>
          </a:bodyPr>
          <a:lstStyle>
            <a:lvl1pPr marL="0" indent="0">
              <a:lnSpc>
                <a:spcPct val="100000"/>
              </a:lnSpc>
              <a:spcAft>
                <a:spcPts val="0"/>
              </a:spcAft>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Avslut</a:t>
            </a:r>
          </a:p>
        </p:txBody>
      </p:sp>
    </p:spTree>
    <p:extLst>
      <p:ext uri="{BB962C8B-B14F-4D97-AF65-F5344CB8AC3E}">
        <p14:creationId xmlns:p14="http://schemas.microsoft.com/office/powerpoint/2010/main" xmlns="" val="3006547002"/>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image" Target="../media/image4.png"/><Relationship Id="rId2" Type="http://schemas.openxmlformats.org/officeDocument/2006/relationships/slideLayout" Target="../slideLayouts/slideLayout89.xml"/><Relationship Id="rId16" Type="http://schemas.openxmlformats.org/officeDocument/2006/relationships/image" Target="../media/image9.jpeg"/><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theme" Target="../theme/theme10.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3.jpe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7.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4.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9.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1.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3.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 Id="rId9"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image" Target="../media/image13.jpe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8.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image" Target="../media/image4.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image" Target="../media/image13.jpeg"/><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9.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58800" y="586800"/>
            <a:ext cx="6738950" cy="1013400"/>
          </a:xfrm>
          <a:prstGeom prst="rect">
            <a:avLst/>
          </a:prstGeom>
        </p:spPr>
        <p:txBody>
          <a:bodyPr vert="horz" lIns="0" tIns="0" rIns="0" bIns="0" rtlCol="0" anchor="t" anchorCtr="0">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6588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xmlns="" val="2601117176"/>
      </p:ext>
    </p:extLst>
  </p:cSld>
  <p:clrMap bg1="lt1" tx1="dk1" bg2="lt2" tx2="dk2" accent1="accent1" accent2="accent2" accent3="accent3" accent4="accent4" accent5="accent5" accent6="accent6" hlink="hlink" folHlink="folHlink"/>
  <p:sldLayoutIdLst>
    <p:sldLayoutId id="2147483763" r:id="rId1"/>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542925" indent="-36195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542925" indent="-361950"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542925" indent="-361950"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542925" indent="-361950"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16" cstate="screen"/>
          <a:srcRect/>
          <a:stretch>
            <a:fillRect/>
          </a:stretch>
        </p:blipFill>
        <p:spPr>
          <a:xfrm flipH="1">
            <a:off x="0" y="6095563"/>
            <a:ext cx="9143997" cy="762435"/>
          </a:xfrm>
          <a:prstGeom prst="rect">
            <a:avLst/>
          </a:prstGeom>
        </p:spPr>
      </p:pic>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50"/>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en-GB" dirty="0" smtClean="0">
                <a:solidFill>
                  <a:prstClr val="white"/>
                </a:solidFill>
              </a:rPr>
              <a:t>HÅLLBAR STAD – ÖPPEN FÖR VÄRLDEN </a:t>
            </a:r>
            <a:endParaRPr lang="en-GB" dirty="0">
              <a:solidFill>
                <a:prstClr val="white"/>
              </a:solidFill>
            </a:endParaRPr>
          </a:p>
        </p:txBody>
      </p:sp>
      <p:sp>
        <p:nvSpPr>
          <p:cNvPr id="6" name="Platshållare för bildnummer 5"/>
          <p:cNvSpPr>
            <a:spLocks noGrp="1"/>
          </p:cNvSpPr>
          <p:nvPr>
            <p:ph type="sldNum" sz="quarter" idx="4"/>
          </p:nvPr>
        </p:nvSpPr>
        <p:spPr>
          <a:xfrm>
            <a:off x="8298052" y="6269050"/>
            <a:ext cx="452546"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solidFill>
                  <a:prstClr val="white"/>
                </a:solidFill>
              </a:rPr>
              <a:pPr/>
              <a:t>‹#›</a:t>
            </a:fld>
            <a:endParaRPr lang="sv-SE" dirty="0">
              <a:solidFill>
                <a:prstClr val="white"/>
              </a:solidFill>
            </a:endParaRPr>
          </a:p>
        </p:txBody>
      </p:sp>
      <p:pic>
        <p:nvPicPr>
          <p:cNvPr id="8" name="Bildobjekt 7" descr="Logo.png"/>
          <p:cNvPicPr>
            <a:picLocks noChangeAspect="1"/>
          </p:cNvPicPr>
          <p:nvPr/>
        </p:nvPicPr>
        <p:blipFill>
          <a:blip r:embed="rId17" cstate="screen">
            <a:extLst>
              <a:ext uri="{28A0092B-C50C-407E-A947-70E740481C1C}">
                <a14:useLocalDpi xmlns="" xmlns:a14="http://schemas.microsoft.com/office/drawing/2010/main"/>
              </a:ext>
            </a:extLst>
          </a:blip>
          <a:stretch>
            <a:fillRect/>
          </a:stretch>
        </p:blipFill>
        <p:spPr>
          <a:xfrm>
            <a:off x="7397750" y="0"/>
            <a:ext cx="1746250" cy="977900"/>
          </a:xfrm>
          <a:prstGeom prst="rect">
            <a:avLst/>
          </a:prstGeom>
        </p:spPr>
      </p:pic>
    </p:spTree>
    <p:extLst>
      <p:ext uri="{BB962C8B-B14F-4D97-AF65-F5344CB8AC3E}">
        <p14:creationId xmlns="" xmlns:p14="http://schemas.microsoft.com/office/powerpoint/2010/main" val="2168885064"/>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 id="2147483927" r:id="rId13"/>
    <p:sldLayoutId id="2147483928" r:id="rId14"/>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13" cstate="screen"/>
          <a:srcRect/>
          <a:stretch>
            <a:fillRect/>
          </a:stretch>
        </p:blipFill>
        <p:spPr>
          <a:xfrm flipH="1">
            <a:off x="0" y="6095563"/>
            <a:ext cx="9143998" cy="762436"/>
          </a:xfrm>
          <a:prstGeom prst="rect">
            <a:avLst/>
          </a:prstGeom>
        </p:spPr>
      </p:pic>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50"/>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en-GB" dirty="0" smtClean="0"/>
              <a:t>HÅLLBAR STAD – ÖPPEN FÖR VÄRLDEN </a:t>
            </a:r>
            <a:endParaRPr lang="en-GB" dirty="0"/>
          </a:p>
        </p:txBody>
      </p:sp>
      <p:sp>
        <p:nvSpPr>
          <p:cNvPr id="6" name="Platshållare för bildnummer 5"/>
          <p:cNvSpPr>
            <a:spLocks noGrp="1"/>
          </p:cNvSpPr>
          <p:nvPr>
            <p:ph type="sldNum" sz="quarter" idx="4"/>
          </p:nvPr>
        </p:nvSpPr>
        <p:spPr>
          <a:xfrm>
            <a:off x="8298052" y="6269050"/>
            <a:ext cx="452546"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pPr/>
              <a:t>‹#›</a:t>
            </a:fld>
            <a:endParaRPr lang="sv-SE" dirty="0"/>
          </a:p>
        </p:txBody>
      </p:sp>
      <p:pic>
        <p:nvPicPr>
          <p:cNvPr id="8" name="Bildobjekt 7" descr="Logo.png"/>
          <p:cNvPicPr>
            <a:picLocks noChangeAspect="1"/>
          </p:cNvPicPr>
          <p:nvPr/>
        </p:nvPicPr>
        <p:blipFill>
          <a:blip r:embed="rId14" cstate="screen">
            <a:extLst>
              <a:ext uri="{28A0092B-C50C-407E-A947-70E740481C1C}">
                <a14:useLocalDpi xmlns:a14="http://schemas.microsoft.com/office/drawing/2010/main" xmlns=""/>
              </a:ext>
            </a:extLst>
          </a:blip>
          <a:stretch>
            <a:fillRect/>
          </a:stretch>
        </p:blipFill>
        <p:spPr>
          <a:xfrm>
            <a:off x="7397750" y="0"/>
            <a:ext cx="1746250" cy="977900"/>
          </a:xfrm>
          <a:prstGeom prst="rect">
            <a:avLst/>
          </a:prstGeom>
        </p:spPr>
      </p:pic>
    </p:spTree>
    <p:extLst>
      <p:ext uri="{BB962C8B-B14F-4D97-AF65-F5344CB8AC3E}">
        <p14:creationId xmlns:p14="http://schemas.microsoft.com/office/powerpoint/2010/main" xmlns="" val="2601117176"/>
      </p:ext>
    </p:extLst>
  </p:cSld>
  <p:clrMap bg1="lt1" tx1="dk1" bg2="lt2" tx2="dk2" accent1="accent1" accent2="accent2" accent3="accent3" accent4="accent4" accent5="accent5" accent6="accent6" hlink="hlink" folHlink="folHlink"/>
  <p:sldLayoutIdLst>
    <p:sldLayoutId id="2147483760" r:id="rId1"/>
    <p:sldLayoutId id="2147483874" r:id="rId2"/>
    <p:sldLayoutId id="2147483747" r:id="rId3"/>
    <p:sldLayoutId id="2147483869" r:id="rId4"/>
    <p:sldLayoutId id="2147483757" r:id="rId5"/>
    <p:sldLayoutId id="2147483753" r:id="rId6"/>
    <p:sldLayoutId id="2147483754" r:id="rId7"/>
    <p:sldLayoutId id="2147483755" r:id="rId8"/>
    <p:sldLayoutId id="2147483756" r:id="rId9"/>
    <p:sldLayoutId id="2147483758" r:id="rId10"/>
    <p:sldLayoutId id="2147483759" r:id="rId11"/>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Bildobjekt 9" descr="GBGstad-PPT-BKGR.jpg"/>
          <p:cNvPicPr>
            <a:picLocks noChangeAspect="1"/>
          </p:cNvPicPr>
          <p:nvPr/>
        </p:nvPicPr>
        <p:blipFill>
          <a:blip r:embed="rId13" cstate="screen"/>
          <a:srcRect/>
          <a:stretch>
            <a:fillRect/>
          </a:stretch>
        </p:blipFill>
        <p:spPr>
          <a:xfrm flipH="1">
            <a:off x="1" y="6257925"/>
            <a:ext cx="9143998" cy="600074"/>
          </a:xfrm>
          <a:prstGeom prst="rect">
            <a:avLst/>
          </a:prstGeom>
        </p:spPr>
      </p:pic>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50"/>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en-GB" dirty="0" smtClean="0"/>
              <a:t>HÅLLBAR STAD – ÖPPEN FÖR VÄRLDEN </a:t>
            </a:r>
            <a:endParaRPr lang="en-GB" dirty="0"/>
          </a:p>
        </p:txBody>
      </p:sp>
      <p:sp>
        <p:nvSpPr>
          <p:cNvPr id="6" name="Platshållare för bildnummer 5"/>
          <p:cNvSpPr>
            <a:spLocks noGrp="1"/>
          </p:cNvSpPr>
          <p:nvPr>
            <p:ph type="sldNum" sz="quarter" idx="4"/>
          </p:nvPr>
        </p:nvSpPr>
        <p:spPr>
          <a:xfrm>
            <a:off x="8298052" y="6269050"/>
            <a:ext cx="452546"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pPr/>
              <a:t>‹#›</a:t>
            </a:fld>
            <a:endParaRPr lang="sv-SE" dirty="0"/>
          </a:p>
        </p:txBody>
      </p:sp>
      <p:pic>
        <p:nvPicPr>
          <p:cNvPr id="8" name="Bildobjekt 7" descr="Logo.png"/>
          <p:cNvPicPr>
            <a:picLocks noChangeAspect="1"/>
          </p:cNvPicPr>
          <p:nvPr/>
        </p:nvPicPr>
        <p:blipFill>
          <a:blip r:embed="rId14" cstate="screen">
            <a:extLst>
              <a:ext uri="{28A0092B-C50C-407E-A947-70E740481C1C}">
                <a14:useLocalDpi xmlns:a14="http://schemas.microsoft.com/office/drawing/2010/main" xmlns=""/>
              </a:ext>
            </a:extLst>
          </a:blip>
          <a:stretch>
            <a:fillRect/>
          </a:stretch>
        </p:blipFill>
        <p:spPr>
          <a:xfrm>
            <a:off x="7397750" y="0"/>
            <a:ext cx="1746250" cy="977900"/>
          </a:xfrm>
          <a:prstGeom prst="rect">
            <a:avLst/>
          </a:prstGeom>
        </p:spPr>
      </p:pic>
    </p:spTree>
    <p:extLst>
      <p:ext uri="{BB962C8B-B14F-4D97-AF65-F5344CB8AC3E}">
        <p14:creationId xmlns:p14="http://schemas.microsoft.com/office/powerpoint/2010/main" xmlns="" val="1920615702"/>
      </p:ext>
    </p:extLst>
  </p:cSld>
  <p:clrMap bg1="lt1" tx1="dk1" bg2="lt2" tx2="dk2" accent1="accent1" accent2="accent2" accent3="accent3" accent4="accent4" accent5="accent5" accent6="accent6" hlink="hlink" folHlink="folHlink"/>
  <p:sldLayoutIdLst>
    <p:sldLayoutId id="2147483811" r:id="rId1"/>
    <p:sldLayoutId id="2147483875" r:id="rId2"/>
    <p:sldLayoutId id="2147483812" r:id="rId3"/>
    <p:sldLayoutId id="2147483870" r:id="rId4"/>
    <p:sldLayoutId id="2147483813" r:id="rId5"/>
    <p:sldLayoutId id="2147483814" r:id="rId6"/>
    <p:sldLayoutId id="2147483815" r:id="rId7"/>
    <p:sldLayoutId id="2147483816" r:id="rId8"/>
    <p:sldLayoutId id="2147483817" r:id="rId9"/>
    <p:sldLayoutId id="2147483818" r:id="rId10"/>
    <p:sldLayoutId id="2147483819" r:id="rId11"/>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15" cstate="screen"/>
          <a:srcRect/>
          <a:stretch>
            <a:fillRect/>
          </a:stretch>
        </p:blipFill>
        <p:spPr>
          <a:xfrm flipH="1">
            <a:off x="0" y="6095563"/>
            <a:ext cx="9143997" cy="762435"/>
          </a:xfrm>
          <a:prstGeom prst="rect">
            <a:avLst/>
          </a:prstGeom>
        </p:spPr>
      </p:pic>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50"/>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en-GB" dirty="0" smtClean="0"/>
              <a:t>HÅLLBAR STAD – ÖPPEN FÖR VÄRLDEN </a:t>
            </a:r>
            <a:endParaRPr lang="en-GB" dirty="0"/>
          </a:p>
        </p:txBody>
      </p:sp>
      <p:sp>
        <p:nvSpPr>
          <p:cNvPr id="6" name="Platshållare för bildnummer 5"/>
          <p:cNvSpPr>
            <a:spLocks noGrp="1"/>
          </p:cNvSpPr>
          <p:nvPr>
            <p:ph type="sldNum" sz="quarter" idx="4"/>
          </p:nvPr>
        </p:nvSpPr>
        <p:spPr>
          <a:xfrm>
            <a:off x="8298052" y="6269050"/>
            <a:ext cx="452546"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pPr/>
              <a:t>‹#›</a:t>
            </a:fld>
            <a:endParaRPr lang="sv-SE" dirty="0"/>
          </a:p>
        </p:txBody>
      </p:sp>
      <p:pic>
        <p:nvPicPr>
          <p:cNvPr id="8" name="Bildobjekt 7" descr="Logo.png"/>
          <p:cNvPicPr>
            <a:picLocks noChangeAspect="1"/>
          </p:cNvPicPr>
          <p:nvPr/>
        </p:nvPicPr>
        <p:blipFill>
          <a:blip r:embed="rId16" cstate="screen">
            <a:extLst>
              <a:ext uri="{28A0092B-C50C-407E-A947-70E740481C1C}">
                <a14:useLocalDpi xmlns:a14="http://schemas.microsoft.com/office/drawing/2010/main" xmlns=""/>
              </a:ext>
            </a:extLst>
          </a:blip>
          <a:stretch>
            <a:fillRect/>
          </a:stretch>
        </p:blipFill>
        <p:spPr>
          <a:xfrm>
            <a:off x="7397750" y="0"/>
            <a:ext cx="1746250" cy="977900"/>
          </a:xfrm>
          <a:prstGeom prst="rect">
            <a:avLst/>
          </a:prstGeom>
        </p:spPr>
      </p:pic>
    </p:spTree>
    <p:extLst>
      <p:ext uri="{BB962C8B-B14F-4D97-AF65-F5344CB8AC3E}">
        <p14:creationId xmlns:p14="http://schemas.microsoft.com/office/powerpoint/2010/main" xmlns="" val="2168885064"/>
      </p:ext>
    </p:extLst>
  </p:cSld>
  <p:clrMap bg1="lt1" tx1="dk1" bg2="lt2" tx2="dk2" accent1="accent1" accent2="accent2" accent3="accent3" accent4="accent4" accent5="accent5" accent6="accent6" hlink="hlink" folHlink="folHlink"/>
  <p:sldLayoutIdLst>
    <p:sldLayoutId id="2147483822" r:id="rId1"/>
    <p:sldLayoutId id="2147483876" r:id="rId2"/>
    <p:sldLayoutId id="2147483823" r:id="rId3"/>
    <p:sldLayoutId id="2147483871" r:id="rId4"/>
    <p:sldLayoutId id="2147483824" r:id="rId5"/>
    <p:sldLayoutId id="2147483825" r:id="rId6"/>
    <p:sldLayoutId id="2147483826" r:id="rId7"/>
    <p:sldLayoutId id="2147483827" r:id="rId8"/>
    <p:sldLayoutId id="2147483828" r:id="rId9"/>
    <p:sldLayoutId id="2147483829" r:id="rId10"/>
    <p:sldLayoutId id="2147483830" r:id="rId11"/>
    <p:sldLayoutId id="2147483886" r:id="rId12"/>
    <p:sldLayoutId id="2147483889" r:id="rId13"/>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Bildobjekt 10" descr="GBGstad-PPT-BKGR.jpg"/>
          <p:cNvPicPr>
            <a:picLocks noChangeAspect="1"/>
          </p:cNvPicPr>
          <p:nvPr/>
        </p:nvPicPr>
        <p:blipFill>
          <a:blip r:embed="rId13" cstate="screen"/>
          <a:srcRect/>
          <a:stretch>
            <a:fillRect/>
          </a:stretch>
        </p:blipFill>
        <p:spPr>
          <a:xfrm flipH="1">
            <a:off x="0" y="6095563"/>
            <a:ext cx="9143997" cy="762434"/>
          </a:xfrm>
          <a:prstGeom prst="rect">
            <a:avLst/>
          </a:prstGeom>
        </p:spPr>
      </p:pic>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50"/>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en-GB" dirty="0" smtClean="0"/>
              <a:t>HÅLLBAR STAD – ÖPPEN FÖR VÄRLDEN </a:t>
            </a:r>
            <a:endParaRPr lang="en-GB" dirty="0"/>
          </a:p>
        </p:txBody>
      </p:sp>
      <p:sp>
        <p:nvSpPr>
          <p:cNvPr id="6" name="Platshållare för bildnummer 5"/>
          <p:cNvSpPr>
            <a:spLocks noGrp="1"/>
          </p:cNvSpPr>
          <p:nvPr>
            <p:ph type="sldNum" sz="quarter" idx="4"/>
          </p:nvPr>
        </p:nvSpPr>
        <p:spPr>
          <a:xfrm>
            <a:off x="8298052" y="6269050"/>
            <a:ext cx="452546"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pPr/>
              <a:t>‹#›</a:t>
            </a:fld>
            <a:endParaRPr lang="sv-SE" dirty="0"/>
          </a:p>
        </p:txBody>
      </p:sp>
      <p:pic>
        <p:nvPicPr>
          <p:cNvPr id="8" name="Bildobjekt 7" descr="Logo.png"/>
          <p:cNvPicPr>
            <a:picLocks noChangeAspect="1"/>
          </p:cNvPicPr>
          <p:nvPr/>
        </p:nvPicPr>
        <p:blipFill>
          <a:blip r:embed="rId14" cstate="screen">
            <a:extLst>
              <a:ext uri="{28A0092B-C50C-407E-A947-70E740481C1C}">
                <a14:useLocalDpi xmlns:a14="http://schemas.microsoft.com/office/drawing/2010/main" xmlns=""/>
              </a:ext>
            </a:extLst>
          </a:blip>
          <a:stretch>
            <a:fillRect/>
          </a:stretch>
        </p:blipFill>
        <p:spPr>
          <a:xfrm>
            <a:off x="7397750" y="0"/>
            <a:ext cx="1746250" cy="977900"/>
          </a:xfrm>
          <a:prstGeom prst="rect">
            <a:avLst/>
          </a:prstGeom>
        </p:spPr>
      </p:pic>
    </p:spTree>
    <p:extLst>
      <p:ext uri="{BB962C8B-B14F-4D97-AF65-F5344CB8AC3E}">
        <p14:creationId xmlns:p14="http://schemas.microsoft.com/office/powerpoint/2010/main" xmlns="" val="238029816"/>
      </p:ext>
    </p:extLst>
  </p:cSld>
  <p:clrMap bg1="lt1" tx1="dk1" bg2="lt2" tx2="dk2" accent1="accent1" accent2="accent2" accent3="accent3" accent4="accent4" accent5="accent5" accent6="accent6" hlink="hlink" folHlink="folHlink"/>
  <p:sldLayoutIdLst>
    <p:sldLayoutId id="2147483833" r:id="rId1"/>
    <p:sldLayoutId id="2147483877" r:id="rId2"/>
    <p:sldLayoutId id="2147483834" r:id="rId3"/>
    <p:sldLayoutId id="2147483872" r:id="rId4"/>
    <p:sldLayoutId id="2147483835" r:id="rId5"/>
    <p:sldLayoutId id="2147483836" r:id="rId6"/>
    <p:sldLayoutId id="2147483837" r:id="rId7"/>
    <p:sldLayoutId id="2147483838" r:id="rId8"/>
    <p:sldLayoutId id="2147483839" r:id="rId9"/>
    <p:sldLayoutId id="2147483840" r:id="rId10"/>
    <p:sldLayoutId id="2147483841" r:id="rId11"/>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Bildobjekt 8" descr="GBGstad-PPT-BKGR.jpg"/>
          <p:cNvPicPr>
            <a:picLocks noChangeAspect="1"/>
          </p:cNvPicPr>
          <p:nvPr/>
        </p:nvPicPr>
        <p:blipFill>
          <a:blip r:embed="rId13" cstate="screen"/>
          <a:srcRect/>
          <a:stretch>
            <a:fillRect/>
          </a:stretch>
        </p:blipFill>
        <p:spPr>
          <a:xfrm flipH="1">
            <a:off x="0" y="6095563"/>
            <a:ext cx="9143996" cy="762434"/>
          </a:xfrm>
          <a:prstGeom prst="rect">
            <a:avLst/>
          </a:prstGeom>
        </p:spPr>
      </p:pic>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50"/>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en-GB" dirty="0" smtClean="0"/>
              <a:t>HÅLLBAR STAD – ÖPPEN FÖR VÄRLDEN </a:t>
            </a:r>
            <a:endParaRPr lang="en-GB" dirty="0"/>
          </a:p>
        </p:txBody>
      </p:sp>
      <p:sp>
        <p:nvSpPr>
          <p:cNvPr id="6" name="Platshållare för bildnummer 5"/>
          <p:cNvSpPr>
            <a:spLocks noGrp="1"/>
          </p:cNvSpPr>
          <p:nvPr>
            <p:ph type="sldNum" sz="quarter" idx="4"/>
          </p:nvPr>
        </p:nvSpPr>
        <p:spPr>
          <a:xfrm>
            <a:off x="8298052" y="6269050"/>
            <a:ext cx="452546"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pPr/>
              <a:t>‹#›</a:t>
            </a:fld>
            <a:endParaRPr lang="sv-SE" dirty="0"/>
          </a:p>
        </p:txBody>
      </p:sp>
      <p:pic>
        <p:nvPicPr>
          <p:cNvPr id="8" name="Bildobjekt 7" descr="Logo.png"/>
          <p:cNvPicPr>
            <a:picLocks noChangeAspect="1"/>
          </p:cNvPicPr>
          <p:nvPr/>
        </p:nvPicPr>
        <p:blipFill>
          <a:blip r:embed="rId14" cstate="screen">
            <a:extLst>
              <a:ext uri="{28A0092B-C50C-407E-A947-70E740481C1C}">
                <a14:useLocalDpi xmlns:a14="http://schemas.microsoft.com/office/drawing/2010/main" xmlns=""/>
              </a:ext>
            </a:extLst>
          </a:blip>
          <a:stretch>
            <a:fillRect/>
          </a:stretch>
        </p:blipFill>
        <p:spPr>
          <a:xfrm>
            <a:off x="7397750" y="0"/>
            <a:ext cx="1746250" cy="977900"/>
          </a:xfrm>
          <a:prstGeom prst="rect">
            <a:avLst/>
          </a:prstGeom>
        </p:spPr>
      </p:pic>
    </p:spTree>
    <p:extLst>
      <p:ext uri="{BB962C8B-B14F-4D97-AF65-F5344CB8AC3E}">
        <p14:creationId xmlns:p14="http://schemas.microsoft.com/office/powerpoint/2010/main" xmlns="" val="777366014"/>
      </p:ext>
    </p:extLst>
  </p:cSld>
  <p:clrMap bg1="lt1" tx1="dk1" bg2="lt2" tx2="dk2" accent1="accent1" accent2="accent2" accent3="accent3" accent4="accent4" accent5="accent5" accent6="accent6" hlink="hlink" folHlink="folHlink"/>
  <p:sldLayoutIdLst>
    <p:sldLayoutId id="2147483844" r:id="rId1"/>
    <p:sldLayoutId id="2147483878" r:id="rId2"/>
    <p:sldLayoutId id="2147483845" r:id="rId3"/>
    <p:sldLayoutId id="2147483873" r:id="rId4"/>
    <p:sldLayoutId id="2147483846" r:id="rId5"/>
    <p:sldLayoutId id="2147483847" r:id="rId6"/>
    <p:sldLayoutId id="2147483848" r:id="rId7"/>
    <p:sldLayoutId id="2147483849" r:id="rId8"/>
    <p:sldLayoutId id="2147483850" r:id="rId9"/>
    <p:sldLayoutId id="2147483851" r:id="rId10"/>
    <p:sldLayoutId id="2147483852" r:id="rId11"/>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8" name="Bildobjekt 7" descr="Logo.png"/>
          <p:cNvPicPr>
            <a:picLocks noChangeAspect="1"/>
          </p:cNvPicPr>
          <p:nvPr/>
        </p:nvPicPr>
        <p:blipFill>
          <a:blip r:embed="rId9" cstate="screen">
            <a:extLst>
              <a:ext uri="{28A0092B-C50C-407E-A947-70E740481C1C}">
                <a14:useLocalDpi xmlns:a14="http://schemas.microsoft.com/office/drawing/2010/main" xmlns=""/>
              </a:ext>
            </a:extLst>
          </a:blip>
          <a:stretch>
            <a:fillRect/>
          </a:stretch>
        </p:blipFill>
        <p:spPr>
          <a:xfrm>
            <a:off x="7397750" y="0"/>
            <a:ext cx="1746250" cy="977900"/>
          </a:xfrm>
          <a:prstGeom prst="rect">
            <a:avLst/>
          </a:prstGeom>
        </p:spPr>
      </p:pic>
    </p:spTree>
    <p:extLst>
      <p:ext uri="{BB962C8B-B14F-4D97-AF65-F5344CB8AC3E}">
        <p14:creationId xmlns:p14="http://schemas.microsoft.com/office/powerpoint/2010/main" xmlns="" val="2384584074"/>
      </p:ext>
    </p:extLst>
  </p:cSld>
  <p:clrMap bg1="lt1" tx1="dk1" bg2="lt2" tx2="dk2" accent1="accent1" accent2="accent2" accent3="accent3" accent4="accent4" accent5="accent5" accent6="accent6" hlink="hlink" folHlink="folHlink"/>
  <p:sldLayoutIdLst>
    <p:sldLayoutId id="2147483864" r:id="rId1"/>
    <p:sldLayoutId id="2147483868" r:id="rId2"/>
    <p:sldLayoutId id="2147483865" r:id="rId3"/>
    <p:sldLayoutId id="2147483866" r:id="rId4"/>
    <p:sldLayoutId id="2147483867" r:id="rId5"/>
    <p:sldLayoutId id="2147483884" r:id="rId6"/>
    <p:sldLayoutId id="2147483885" r:id="rId7"/>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Bildobjekt 8" descr="GBGstad-PPT-BKGR.jpg"/>
          <p:cNvPicPr>
            <a:picLocks noChangeAspect="1"/>
          </p:cNvPicPr>
          <p:nvPr/>
        </p:nvPicPr>
        <p:blipFill>
          <a:blip r:embed="rId13" cstate="screen"/>
          <a:srcRect/>
          <a:stretch>
            <a:fillRect/>
          </a:stretch>
        </p:blipFill>
        <p:spPr>
          <a:xfrm flipH="1">
            <a:off x="0" y="6095563"/>
            <a:ext cx="9143996" cy="762434"/>
          </a:xfrm>
          <a:prstGeom prst="rect">
            <a:avLst/>
          </a:prstGeom>
        </p:spPr>
      </p:pic>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50"/>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en-GB" dirty="0" smtClean="0">
                <a:solidFill>
                  <a:prstClr val="white"/>
                </a:solidFill>
              </a:rPr>
              <a:t>HÅLLBAR STAD – ÖPPEN FÖR VÄRLDEN </a:t>
            </a:r>
            <a:endParaRPr lang="en-GB" dirty="0">
              <a:solidFill>
                <a:prstClr val="white"/>
              </a:solidFill>
            </a:endParaRPr>
          </a:p>
        </p:txBody>
      </p:sp>
      <p:sp>
        <p:nvSpPr>
          <p:cNvPr id="6" name="Platshållare för bildnummer 5"/>
          <p:cNvSpPr>
            <a:spLocks noGrp="1"/>
          </p:cNvSpPr>
          <p:nvPr>
            <p:ph type="sldNum" sz="quarter" idx="4"/>
          </p:nvPr>
        </p:nvSpPr>
        <p:spPr>
          <a:xfrm>
            <a:off x="8298052" y="6269050"/>
            <a:ext cx="452546"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solidFill>
                  <a:prstClr val="white"/>
                </a:solidFill>
              </a:rPr>
              <a:pPr/>
              <a:t>‹#›</a:t>
            </a:fld>
            <a:endParaRPr lang="sv-SE" dirty="0">
              <a:solidFill>
                <a:prstClr val="white"/>
              </a:solidFill>
            </a:endParaRPr>
          </a:p>
        </p:txBody>
      </p:sp>
      <p:pic>
        <p:nvPicPr>
          <p:cNvPr id="8" name="Bildobjekt 7" descr="Logo.png"/>
          <p:cNvPicPr>
            <a:picLocks noChangeAspect="1"/>
          </p:cNvPicPr>
          <p:nvPr/>
        </p:nvPicPr>
        <p:blipFill>
          <a:blip r:embed="rId14" cstate="screen">
            <a:extLst>
              <a:ext uri="{28A0092B-C50C-407E-A947-70E740481C1C}">
                <a14:useLocalDpi xmlns="" xmlns:a14="http://schemas.microsoft.com/office/drawing/2010/main"/>
              </a:ext>
            </a:extLst>
          </a:blip>
          <a:stretch>
            <a:fillRect/>
          </a:stretch>
        </p:blipFill>
        <p:spPr>
          <a:xfrm>
            <a:off x="7397750" y="0"/>
            <a:ext cx="1746250" cy="977900"/>
          </a:xfrm>
          <a:prstGeom prst="rect">
            <a:avLst/>
          </a:prstGeom>
        </p:spPr>
      </p:pic>
    </p:spTree>
    <p:extLst>
      <p:ext uri="{BB962C8B-B14F-4D97-AF65-F5344CB8AC3E}">
        <p14:creationId xmlns="" xmlns:p14="http://schemas.microsoft.com/office/powerpoint/2010/main" val="777366014"/>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Bildobjekt 8" descr="GBGstad-PPT-BKGR.jpg"/>
          <p:cNvPicPr>
            <a:picLocks noChangeAspect="1"/>
          </p:cNvPicPr>
          <p:nvPr/>
        </p:nvPicPr>
        <p:blipFill>
          <a:blip r:embed="rId13" cstate="screen"/>
          <a:srcRect/>
          <a:stretch>
            <a:fillRect/>
          </a:stretch>
        </p:blipFill>
        <p:spPr>
          <a:xfrm flipH="1">
            <a:off x="0" y="6095563"/>
            <a:ext cx="9143996" cy="762434"/>
          </a:xfrm>
          <a:prstGeom prst="rect">
            <a:avLst/>
          </a:prstGeom>
        </p:spPr>
      </p:pic>
      <p:sp>
        <p:nvSpPr>
          <p:cNvPr id="2" name="Platshållare för rubrik 1"/>
          <p:cNvSpPr>
            <a:spLocks noGrp="1"/>
          </p:cNvSpPr>
          <p:nvPr>
            <p:ph type="title"/>
          </p:nvPr>
        </p:nvSpPr>
        <p:spPr>
          <a:xfrm>
            <a:off x="522000" y="475702"/>
            <a:ext cx="6738950" cy="695069"/>
          </a:xfrm>
          <a:prstGeom prst="rect">
            <a:avLst/>
          </a:prstGeom>
        </p:spPr>
        <p:txBody>
          <a:bodyPr vert="horz" lIns="0" tIns="0" rIns="0" bIns="0" rtlCol="0" anchor="ctr" anchorCtr="0">
            <a:noAutofit/>
          </a:bodyPr>
          <a:lstStyle/>
          <a:p>
            <a:r>
              <a:rPr lang="sv-SE" dirty="0" smtClean="0"/>
              <a:t>Rubrik </a:t>
            </a:r>
            <a:r>
              <a:rPr lang="sv-SE" dirty="0" err="1" smtClean="0"/>
              <a:t>rubrik</a:t>
            </a:r>
            <a:r>
              <a:rPr lang="sv-SE" dirty="0" smtClean="0"/>
              <a:t> </a:t>
            </a:r>
            <a:r>
              <a:rPr lang="sv-SE" dirty="0" err="1" smtClean="0"/>
              <a:t>rubrik</a:t>
            </a:r>
            <a:endParaRPr lang="sv-SE" dirty="0"/>
          </a:p>
        </p:txBody>
      </p:sp>
      <p:sp>
        <p:nvSpPr>
          <p:cNvPr id="3" name="Platshållare för text 2"/>
          <p:cNvSpPr>
            <a:spLocks noGrp="1"/>
          </p:cNvSpPr>
          <p:nvPr>
            <p:ph type="body" idx="1"/>
          </p:nvPr>
        </p:nvSpPr>
        <p:spPr>
          <a:xfrm>
            <a:off x="522000" y="1569600"/>
            <a:ext cx="8028000" cy="4525963"/>
          </a:xfrm>
          <a:prstGeom prst="rect">
            <a:avLst/>
          </a:prstGeom>
        </p:spPr>
        <p:txBody>
          <a:bodyPr vert="horz" lIns="0" tIns="0" rIns="0" bIns="0" rtlCol="0" anchor="t" anchorCtr="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sidfot 4"/>
          <p:cNvSpPr>
            <a:spLocks noGrp="1"/>
          </p:cNvSpPr>
          <p:nvPr>
            <p:ph type="ftr" sz="quarter" idx="3"/>
          </p:nvPr>
        </p:nvSpPr>
        <p:spPr>
          <a:xfrm>
            <a:off x="522000" y="6269050"/>
            <a:ext cx="2895600" cy="417575"/>
          </a:xfrm>
          <a:prstGeom prst="rect">
            <a:avLst/>
          </a:prstGeom>
          <a:ln>
            <a:noFill/>
          </a:ln>
        </p:spPr>
        <p:txBody>
          <a:bodyPr vert="horz" lIns="0" tIns="0" rIns="0" bIns="0" rtlCol="0" anchor="ctr"/>
          <a:lstStyle>
            <a:lvl1pPr algn="l">
              <a:defRPr sz="800" b="1" kern="0" cap="all" spc="100">
                <a:solidFill>
                  <a:schemeClr val="bg1"/>
                </a:solidFill>
                <a:latin typeface="Arial"/>
                <a:cs typeface="Arial"/>
              </a:defRPr>
            </a:lvl1pPr>
          </a:lstStyle>
          <a:p>
            <a:r>
              <a:rPr lang="en-GB" dirty="0" smtClean="0">
                <a:solidFill>
                  <a:prstClr val="white"/>
                </a:solidFill>
              </a:rPr>
              <a:t>HÅLLBAR STAD – ÖPPEN FÖR VÄRLDEN </a:t>
            </a:r>
            <a:endParaRPr lang="en-GB" dirty="0">
              <a:solidFill>
                <a:prstClr val="white"/>
              </a:solidFill>
            </a:endParaRPr>
          </a:p>
        </p:txBody>
      </p:sp>
      <p:sp>
        <p:nvSpPr>
          <p:cNvPr id="6" name="Platshållare för bildnummer 5"/>
          <p:cNvSpPr>
            <a:spLocks noGrp="1"/>
          </p:cNvSpPr>
          <p:nvPr>
            <p:ph type="sldNum" sz="quarter" idx="4"/>
          </p:nvPr>
        </p:nvSpPr>
        <p:spPr>
          <a:xfrm>
            <a:off x="8298052" y="6269050"/>
            <a:ext cx="452546" cy="417576"/>
          </a:xfrm>
          <a:prstGeom prst="rect">
            <a:avLst/>
          </a:prstGeom>
        </p:spPr>
        <p:txBody>
          <a:bodyPr vert="horz" lIns="0" tIns="0" rIns="0" bIns="0" rtlCol="0" anchor="ctr"/>
          <a:lstStyle>
            <a:lvl1pPr algn="ctr">
              <a:defRPr sz="1000" b="0">
                <a:solidFill>
                  <a:schemeClr val="bg1"/>
                </a:solidFill>
                <a:latin typeface="Arial"/>
                <a:cs typeface="Arial"/>
              </a:defRPr>
            </a:lvl1pPr>
          </a:lstStyle>
          <a:p>
            <a:fld id="{CCB980A4-8073-2E47-BD49-CDC58DACAC28}" type="slidenum">
              <a:rPr lang="sv-SE" smtClean="0">
                <a:solidFill>
                  <a:prstClr val="white"/>
                </a:solidFill>
              </a:rPr>
              <a:pPr/>
              <a:t>‹#›</a:t>
            </a:fld>
            <a:endParaRPr lang="sv-SE" dirty="0">
              <a:solidFill>
                <a:prstClr val="white"/>
              </a:solidFill>
            </a:endParaRPr>
          </a:p>
        </p:txBody>
      </p:sp>
      <p:pic>
        <p:nvPicPr>
          <p:cNvPr id="8" name="Bildobjekt 7" descr="Logo.png"/>
          <p:cNvPicPr>
            <a:picLocks noChangeAspect="1"/>
          </p:cNvPicPr>
          <p:nvPr/>
        </p:nvPicPr>
        <p:blipFill>
          <a:blip r:embed="rId14" cstate="screen">
            <a:extLst>
              <a:ext uri="{28A0092B-C50C-407E-A947-70E740481C1C}">
                <a14:useLocalDpi xmlns="" xmlns:a14="http://schemas.microsoft.com/office/drawing/2010/main"/>
              </a:ext>
            </a:extLst>
          </a:blip>
          <a:stretch>
            <a:fillRect/>
          </a:stretch>
        </p:blipFill>
        <p:spPr>
          <a:xfrm>
            <a:off x="7397750" y="0"/>
            <a:ext cx="1746250" cy="977900"/>
          </a:xfrm>
          <a:prstGeom prst="rect">
            <a:avLst/>
          </a:prstGeom>
        </p:spPr>
      </p:pic>
    </p:spTree>
    <p:extLst>
      <p:ext uri="{BB962C8B-B14F-4D97-AF65-F5344CB8AC3E}">
        <p14:creationId xmlns="" xmlns:p14="http://schemas.microsoft.com/office/powerpoint/2010/main" val="777366014"/>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ransition spd="med">
    <p:fade/>
  </p:transition>
  <p:timing>
    <p:tnLst>
      <p:par>
        <p:cTn id="1" dur="indefinite" restart="never" nodeType="tmRoot"/>
      </p:par>
    </p:tnLst>
  </p:timing>
  <p:hf hdr="0" dt="0"/>
  <p:txStyles>
    <p:titleStyle>
      <a:lvl1pPr algn="l" defTabSz="457200" rtl="0" eaLnBrk="1" latinLnBrk="0" hangingPunct="1">
        <a:lnSpc>
          <a:spcPts val="2700"/>
        </a:lnSpc>
        <a:spcBef>
          <a:spcPct val="0"/>
        </a:spcBef>
        <a:buNone/>
        <a:defRPr sz="2800" b="1" kern="0" spc="50">
          <a:solidFill>
            <a:schemeClr val="tx1">
              <a:lumMod val="50000"/>
            </a:schemeClr>
          </a:solidFill>
          <a:latin typeface="Arial"/>
          <a:ea typeface="+mj-ea"/>
          <a:cs typeface="Arial"/>
        </a:defRPr>
      </a:lvl1pPr>
    </p:titleStyle>
    <p:bodyStyle>
      <a:lvl1pPr marL="180000" indent="-180000"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1pPr>
      <a:lvl2pPr marL="444500" indent="-263525" algn="l" defTabSz="457200" rtl="0" eaLnBrk="1" latinLnBrk="0" hangingPunct="1">
        <a:lnSpc>
          <a:spcPct val="100000"/>
        </a:lnSpc>
        <a:spcBef>
          <a:spcPts val="0"/>
        </a:spcBef>
        <a:spcAft>
          <a:spcPts val="1500"/>
        </a:spcAft>
        <a:buFont typeface="Arial"/>
        <a:buChar char="–"/>
        <a:defRPr sz="2000" kern="1200">
          <a:solidFill>
            <a:schemeClr val="tx1">
              <a:lumMod val="50000"/>
            </a:schemeClr>
          </a:solidFill>
          <a:latin typeface="Arial"/>
          <a:ea typeface="+mn-ea"/>
          <a:cs typeface="Arial"/>
        </a:defRPr>
      </a:lvl2pPr>
      <a:lvl3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3pPr>
      <a:lvl4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4pPr>
      <a:lvl5pPr marL="444500" indent="-263525" algn="l" defTabSz="457200" rtl="0" eaLnBrk="1" latinLnBrk="0" hangingPunct="1">
        <a:lnSpc>
          <a:spcPct val="100000"/>
        </a:lnSpc>
        <a:spcBef>
          <a:spcPts val="0"/>
        </a:spcBef>
        <a:spcAft>
          <a:spcPts val="1500"/>
        </a:spcAft>
        <a:buFont typeface="Arial"/>
        <a:buChar char="»"/>
        <a:defRPr sz="1600" kern="1200">
          <a:solidFill>
            <a:schemeClr val="tx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a:xfrm>
            <a:off x="2980338" y="3531358"/>
            <a:ext cx="5486252" cy="985563"/>
          </a:xfrm>
        </p:spPr>
        <p:txBody>
          <a:bodyPr/>
          <a:lstStyle/>
          <a:p>
            <a:r>
              <a:rPr lang="sv-SE" sz="4800" dirty="0">
                <a:effectLst>
                  <a:outerShdw blurRad="50800" dist="25400" dir="2700000" algn="tl" rotWithShape="0">
                    <a:prstClr val="black">
                      <a:alpha val="40000"/>
                    </a:prstClr>
                  </a:outerShdw>
                </a:effectLst>
              </a:rPr>
              <a:t>Mänskliga rättigheter för ett hållbart Göteborg</a:t>
            </a:r>
          </a:p>
        </p:txBody>
      </p:sp>
      <p:sp>
        <p:nvSpPr>
          <p:cNvPr id="7" name="Platshållare för text 6"/>
          <p:cNvSpPr>
            <a:spLocks noGrp="1"/>
          </p:cNvSpPr>
          <p:nvPr>
            <p:ph type="body" sz="quarter" idx="14"/>
          </p:nvPr>
        </p:nvSpPr>
        <p:spPr>
          <a:xfrm>
            <a:off x="2999516" y="4689748"/>
            <a:ext cx="5475620" cy="307777"/>
          </a:xfrm>
        </p:spPr>
        <p:txBody>
          <a:bodyPr/>
          <a:lstStyle/>
          <a:p>
            <a:r>
              <a:rPr lang="sv-SE" b="1" kern="0" spc="50" dirty="0">
                <a:effectLst>
                  <a:outerShdw blurRad="50800" dist="25400" dir="2700000" algn="tl" rotWithShape="0">
                    <a:prstClr val="black">
                      <a:alpha val="40000"/>
                    </a:prstClr>
                  </a:outerShdw>
                </a:effectLst>
                <a:ea typeface="+mj-ea"/>
              </a:rPr>
              <a:t>Anna-Carin Jansson</a:t>
            </a:r>
          </a:p>
        </p:txBody>
      </p:sp>
      <p:sp>
        <p:nvSpPr>
          <p:cNvPr id="3" name="Platshållare för bildnummer 2"/>
          <p:cNvSpPr>
            <a:spLocks noGrp="1"/>
          </p:cNvSpPr>
          <p:nvPr>
            <p:ph type="sldNum" sz="quarter" idx="4294967295"/>
          </p:nvPr>
        </p:nvSpPr>
        <p:spPr>
          <a:xfrm>
            <a:off x="8691563" y="6269038"/>
            <a:ext cx="452437" cy="417512"/>
          </a:xfrm>
        </p:spPr>
        <p:txBody>
          <a:bodyPr/>
          <a:lstStyle/>
          <a:p>
            <a:fld id="{CCB980A4-8073-2E47-BD49-CDC58DACAC28}" type="slidenum">
              <a:rPr lang="sv-SE">
                <a:solidFill>
                  <a:prstClr val="white"/>
                </a:solidFill>
              </a:rPr>
              <a:pPr/>
              <a:t>1</a:t>
            </a:fld>
            <a:endParaRPr lang="sv-SE" dirty="0">
              <a:solidFill>
                <a:prstClr val="white"/>
              </a:solidFill>
            </a:endParaRPr>
          </a:p>
        </p:txBody>
      </p:sp>
      <p:sp>
        <p:nvSpPr>
          <p:cNvPr id="4" name="Platshållare för sidfot 3"/>
          <p:cNvSpPr>
            <a:spLocks noGrp="1"/>
          </p:cNvSpPr>
          <p:nvPr>
            <p:ph type="ftr" sz="quarter" idx="4294967295"/>
          </p:nvPr>
        </p:nvSpPr>
        <p:spPr>
          <a:xfrm>
            <a:off x="251520" y="6237312"/>
            <a:ext cx="2895600" cy="417512"/>
          </a:xfrm>
        </p:spPr>
        <p:txBody>
          <a:bodyPr/>
          <a:lstStyle/>
          <a:p>
            <a:r>
              <a:rPr lang="en-GB" dirty="0">
                <a:solidFill>
                  <a:prstClr val="white"/>
                </a:solidFill>
              </a:rPr>
              <a:t>HÅLLBAR STAD – ÖPPEN FÖR VÄRLDEN </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p:cNvSpPr>
            <a:spLocks noGrp="1"/>
          </p:cNvSpPr>
          <p:nvPr>
            <p:ph type="sldNum" sz="quarter" idx="14"/>
          </p:nvPr>
        </p:nvSpPr>
        <p:spPr/>
        <p:txBody>
          <a:bodyPr/>
          <a:lstStyle/>
          <a:p>
            <a:fld id="{CCB980A4-8073-2E47-BD49-CDC58DACAC28}" type="slidenum">
              <a:rPr lang="sv-SE">
                <a:solidFill>
                  <a:prstClr val="white"/>
                </a:solidFill>
              </a:rPr>
              <a:pPr/>
              <a:t>10</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a:solidFill>
                  <a:prstClr val="white"/>
                </a:solidFill>
              </a:rPr>
              <a:t>HÅLLBAR STAD – ÖPPEN FÖR VÄRLDEN </a:t>
            </a:r>
            <a:endParaRPr lang="en-GB" dirty="0">
              <a:solidFill>
                <a:prstClr val="white"/>
              </a:solidFill>
            </a:endParaRPr>
          </a:p>
        </p:txBody>
      </p:sp>
      <p:sp>
        <p:nvSpPr>
          <p:cNvPr id="5" name="Platshållare för text 4"/>
          <p:cNvSpPr>
            <a:spLocks noGrp="1"/>
          </p:cNvSpPr>
          <p:nvPr>
            <p:ph type="body" sz="quarter" idx="13"/>
          </p:nvPr>
        </p:nvSpPr>
        <p:spPr/>
        <p:txBody>
          <a:bodyPr/>
          <a:lstStyle/>
          <a:p>
            <a:pPr marL="0" indent="0">
              <a:buNone/>
            </a:pPr>
            <a:r>
              <a:rPr lang="sv-SE" dirty="0"/>
              <a:t>”Göteborg Stad ska bedriva sin verksamhet med respekt för den enskildes mänskliga rättigheter enligt de internationella konventioner som Sverige åtagit sig att följa.</a:t>
            </a:r>
          </a:p>
          <a:p>
            <a:pPr marL="0" indent="0">
              <a:buNone/>
            </a:pPr>
            <a:r>
              <a:rPr lang="sv-SE" dirty="0"/>
              <a:t>Det är i verksamheterna många av rättigheterna ska förverkligas. De mänskliga rättigheterna inbegriper bland annat rätten till social trygghet, bostad, bästa möjliga hälsa, utbildning, arbete och lika lön för lika arbete utan diskriminering. Det handlar också om att möjliggöra deltagande i de politiska processerna i större utsträckning.”</a:t>
            </a:r>
          </a:p>
          <a:p>
            <a:endParaRPr lang="sv-SE" dirty="0"/>
          </a:p>
        </p:txBody>
      </p:sp>
      <p:sp>
        <p:nvSpPr>
          <p:cNvPr id="6" name="textruta 5"/>
          <p:cNvSpPr txBox="1"/>
          <p:nvPr/>
        </p:nvSpPr>
        <p:spPr>
          <a:xfrm>
            <a:off x="678426" y="4778477"/>
            <a:ext cx="7619626" cy="646331"/>
          </a:xfrm>
          <a:prstGeom prst="rect">
            <a:avLst/>
          </a:prstGeom>
          <a:noFill/>
        </p:spPr>
        <p:txBody>
          <a:bodyPr wrap="square" rtlCol="0">
            <a:spAutoFit/>
          </a:bodyPr>
          <a:lstStyle/>
          <a:p>
            <a:pPr algn="r"/>
            <a:r>
              <a:rPr lang="sv-SE" sz="2000" dirty="0">
                <a:solidFill>
                  <a:srgbClr val="747474">
                    <a:lumMod val="50000"/>
                  </a:srgbClr>
                </a:solidFill>
                <a:cs typeface="Arial" panose="020B0604020202020204" pitchFamily="34" charset="0"/>
              </a:rPr>
              <a:t>Göteborgs Stads budget 2015</a:t>
            </a:r>
          </a:p>
          <a:p>
            <a:pPr algn="r"/>
            <a:endParaRPr lang="sv-SE" sz="1600" b="1" dirty="0" err="1">
              <a:solidFill>
                <a:srgbClr val="747474"/>
              </a:solidFill>
              <a:cs typeface="Arial" panose="020B0604020202020204" pitchFamily="34" charset="0"/>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p:cNvSpPr>
            <a:spLocks noGrp="1"/>
          </p:cNvSpPr>
          <p:nvPr>
            <p:ph type="sldNum" sz="quarter" idx="14"/>
          </p:nvPr>
        </p:nvSpPr>
        <p:spPr/>
        <p:txBody>
          <a:bodyPr/>
          <a:lstStyle/>
          <a:p>
            <a:fld id="{CCB980A4-8073-2E47-BD49-CDC58DACAC28}" type="slidenum">
              <a:rPr lang="sv-SE">
                <a:solidFill>
                  <a:prstClr val="white"/>
                </a:solidFill>
              </a:rPr>
              <a:pPr/>
              <a:t>11</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a:solidFill>
                  <a:prstClr val="white"/>
                </a:solidFill>
              </a:rPr>
              <a:t>HÅLLBAR STAD – ÖPPEN FÖR VÄRLDEN </a:t>
            </a:r>
            <a:endParaRPr lang="en-GB" dirty="0">
              <a:solidFill>
                <a:prstClr val="white"/>
              </a:solidFill>
            </a:endParaRPr>
          </a:p>
        </p:txBody>
      </p:sp>
      <p:sp>
        <p:nvSpPr>
          <p:cNvPr id="6" name="Platshållare för text 5"/>
          <p:cNvSpPr>
            <a:spLocks noGrp="1" noChangeArrowheads="1"/>
          </p:cNvSpPr>
          <p:nvPr>
            <p:ph type="body" sz="quarter" idx="13"/>
          </p:nvPr>
        </p:nvSpPr>
        <p:spPr bwMode="auto">
          <a:prstGeom prst="rect">
            <a:avLst/>
          </a:prstGeom>
          <a:noFill/>
          <a:ln w="9525">
            <a:noFill/>
            <a:miter lim="800000"/>
            <a:headEnd/>
            <a:tailEnd/>
          </a:ln>
        </p:spPr>
        <p:txBody>
          <a:bodyPr wrap="square">
            <a:spAutoFit/>
          </a:bodyPr>
          <a:lstStyle/>
          <a:p>
            <a:pPr algn="ctr">
              <a:buNone/>
            </a:pPr>
            <a:r>
              <a:rPr lang="sv-SE" sz="4400" b="1" dirty="0">
                <a:solidFill>
                  <a:srgbClr val="C00000"/>
                </a:solidFill>
                <a:latin typeface="Arial" pitchFamily="34" charset="0"/>
                <a:ea typeface="American Typewriter"/>
                <a:cs typeface="Arial" pitchFamily="34" charset="0"/>
              </a:rPr>
              <a:t>	Hur ska Göteborg Stad uppnå målet med </a:t>
            </a:r>
          </a:p>
          <a:p>
            <a:pPr algn="ctr">
              <a:buNone/>
            </a:pPr>
            <a:r>
              <a:rPr lang="sv-SE" sz="6000" b="1" dirty="0">
                <a:solidFill>
                  <a:srgbClr val="C00000"/>
                </a:solidFill>
                <a:latin typeface="Arial" pitchFamily="34" charset="0"/>
                <a:ea typeface="American Typewriter"/>
                <a:cs typeface="Arial" pitchFamily="34" charset="0"/>
              </a:rPr>
              <a:t> likvärdig service?</a:t>
            </a: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p:cNvSpPr>
            <a:spLocks noGrp="1"/>
          </p:cNvSpPr>
          <p:nvPr>
            <p:ph type="sldNum" sz="quarter" idx="14"/>
          </p:nvPr>
        </p:nvSpPr>
        <p:spPr/>
        <p:txBody>
          <a:bodyPr/>
          <a:lstStyle/>
          <a:p>
            <a:fld id="{CCB980A4-8073-2E47-BD49-CDC58DACAC28}" type="slidenum">
              <a:rPr lang="sv-SE">
                <a:solidFill>
                  <a:prstClr val="white"/>
                </a:solidFill>
              </a:rPr>
              <a:pPr/>
              <a:t>12</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a:solidFill>
                  <a:prstClr val="white"/>
                </a:solidFill>
              </a:rPr>
              <a:t>HÅLLBAR STAD – ÖPPEN FÖR VÄRLDEN </a:t>
            </a:r>
            <a:endParaRPr lang="en-GB" dirty="0">
              <a:solidFill>
                <a:prstClr val="white"/>
              </a:solidFill>
            </a:endParaRPr>
          </a:p>
        </p:txBody>
      </p:sp>
      <p:sp>
        <p:nvSpPr>
          <p:cNvPr id="7" name="Platshållare för text 5"/>
          <p:cNvSpPr txBox="1">
            <a:spLocks noChangeArrowheads="1"/>
          </p:cNvSpPr>
          <p:nvPr/>
        </p:nvSpPr>
        <p:spPr bwMode="auto">
          <a:xfrm>
            <a:off x="1104900" y="1704975"/>
            <a:ext cx="6810375" cy="2416046"/>
          </a:xfrm>
          <a:prstGeom prst="rect">
            <a:avLst/>
          </a:prstGeom>
          <a:noFill/>
          <a:ln w="9525">
            <a:noFill/>
            <a:miter lim="800000"/>
            <a:headEnd/>
            <a:tailEnd/>
          </a:ln>
        </p:spPr>
        <p:txBody>
          <a:bodyPr vert="horz" wrap="square" lIns="0" tIns="0" rIns="0" bIns="0" rtlCol="0" anchor="t" anchorCtr="0">
            <a:spAutoFit/>
          </a:bodyPr>
          <a:lstStyle/>
          <a:p>
            <a:pPr marL="180000" indent="-180000" algn="ctr">
              <a:spcAft>
                <a:spcPts val="1500"/>
              </a:spcAft>
              <a:buFont typeface="Arial"/>
              <a:buNone/>
              <a:defRPr/>
            </a:pPr>
            <a:r>
              <a:rPr lang="sv-SE" sz="4400" b="1" dirty="0">
                <a:solidFill>
                  <a:srgbClr val="C00000"/>
                </a:solidFill>
                <a:ea typeface="American Typewriter"/>
                <a:cs typeface="Arial" pitchFamily="34" charset="0"/>
              </a:rPr>
              <a:t>	…och skapa öppna </a:t>
            </a:r>
          </a:p>
          <a:p>
            <a:pPr marL="180000" indent="-180000" algn="ctr">
              <a:spcAft>
                <a:spcPts val="1500"/>
              </a:spcAft>
              <a:buFont typeface="Arial"/>
              <a:buNone/>
              <a:defRPr/>
            </a:pPr>
            <a:r>
              <a:rPr lang="sv-SE" sz="4400" b="1" dirty="0">
                <a:solidFill>
                  <a:srgbClr val="C00000"/>
                </a:solidFill>
                <a:ea typeface="American Typewriter"/>
                <a:cs typeface="Arial" pitchFamily="34" charset="0"/>
              </a:rPr>
              <a:t>och inkluderande</a:t>
            </a:r>
          </a:p>
          <a:p>
            <a:pPr marL="180000" indent="-180000" algn="ctr">
              <a:spcAft>
                <a:spcPts val="1500"/>
              </a:spcAft>
              <a:buFont typeface="Arial"/>
              <a:buNone/>
              <a:defRPr/>
            </a:pPr>
            <a:r>
              <a:rPr lang="sv-SE" sz="4400" b="1" dirty="0">
                <a:solidFill>
                  <a:srgbClr val="C00000"/>
                </a:solidFill>
                <a:ea typeface="American Typewriter"/>
                <a:cs typeface="Arial" pitchFamily="34" charset="0"/>
              </a:rPr>
              <a:t>arbetsplatser??</a:t>
            </a: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p:cNvSpPr>
            <a:spLocks noGrp="1"/>
          </p:cNvSpPr>
          <p:nvPr>
            <p:ph type="sldNum" sz="quarter" idx="14"/>
          </p:nvPr>
        </p:nvSpPr>
        <p:spPr/>
        <p:txBody>
          <a:bodyPr/>
          <a:lstStyle/>
          <a:p>
            <a:fld id="{CCB980A4-8073-2E47-BD49-CDC58DACAC28}" type="slidenum">
              <a:rPr lang="sv-SE">
                <a:solidFill>
                  <a:prstClr val="white"/>
                </a:solidFill>
              </a:rPr>
              <a:pPr/>
              <a:t>13</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a:solidFill>
                  <a:prstClr val="white"/>
                </a:solidFill>
              </a:rPr>
              <a:t>HÅLLBAR STAD – ÖPPEN FÖR VÄRLDEN </a:t>
            </a:r>
            <a:endParaRPr lang="en-GB" dirty="0">
              <a:solidFill>
                <a:prstClr val="white"/>
              </a:solidFill>
            </a:endParaRPr>
          </a:p>
        </p:txBody>
      </p:sp>
      <p:sp>
        <p:nvSpPr>
          <p:cNvPr id="7" name="Platshållare för text 5"/>
          <p:cNvSpPr txBox="1">
            <a:spLocks noChangeArrowheads="1"/>
          </p:cNvSpPr>
          <p:nvPr/>
        </p:nvSpPr>
        <p:spPr bwMode="auto">
          <a:xfrm>
            <a:off x="722123" y="1704975"/>
            <a:ext cx="7575930" cy="2708434"/>
          </a:xfrm>
          <a:prstGeom prst="rect">
            <a:avLst/>
          </a:prstGeom>
          <a:noFill/>
          <a:ln w="9525">
            <a:noFill/>
            <a:miter lim="800000"/>
            <a:headEnd/>
            <a:tailEnd/>
          </a:ln>
        </p:spPr>
        <p:txBody>
          <a:bodyPr vert="horz" wrap="square" lIns="0" tIns="0" rIns="0" bIns="0" rtlCol="0" anchor="t" anchorCtr="0">
            <a:spAutoFit/>
          </a:bodyPr>
          <a:lstStyle/>
          <a:p>
            <a:pPr marL="180000" indent="-180000" algn="ctr">
              <a:spcAft>
                <a:spcPts val="1500"/>
              </a:spcAft>
              <a:buFont typeface="Arial"/>
              <a:buNone/>
              <a:defRPr/>
            </a:pPr>
            <a:r>
              <a:rPr lang="sv-SE" sz="4400" b="1" dirty="0">
                <a:solidFill>
                  <a:srgbClr val="C00000"/>
                </a:solidFill>
                <a:ea typeface="American Typewriter"/>
                <a:cs typeface="Arial" pitchFamily="34" charset="0"/>
              </a:rPr>
              <a:t>	Varför finns det inte en</a:t>
            </a:r>
            <a:br>
              <a:rPr lang="sv-SE" sz="4400" b="1" dirty="0">
                <a:solidFill>
                  <a:srgbClr val="C00000"/>
                </a:solidFill>
                <a:ea typeface="American Typewriter"/>
                <a:cs typeface="Arial" pitchFamily="34" charset="0"/>
              </a:rPr>
            </a:br>
            <a:r>
              <a:rPr lang="sv-SE" sz="4400" b="1" dirty="0">
                <a:solidFill>
                  <a:srgbClr val="C00000"/>
                </a:solidFill>
                <a:ea typeface="American Typewriter"/>
                <a:cs typeface="Arial" pitchFamily="34" charset="0"/>
              </a:rPr>
              <a:t>FN-konvention om ”avskaffande av all slags diskriminering av män”?</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Vad är…</a:t>
            </a:r>
          </a:p>
        </p:txBody>
      </p:sp>
      <p:sp>
        <p:nvSpPr>
          <p:cNvPr id="3" name="Platshållare för bildnummer 2"/>
          <p:cNvSpPr>
            <a:spLocks noGrp="1"/>
          </p:cNvSpPr>
          <p:nvPr>
            <p:ph type="sldNum" sz="quarter" idx="14"/>
          </p:nvPr>
        </p:nvSpPr>
        <p:spPr/>
        <p:txBody>
          <a:bodyPr/>
          <a:lstStyle/>
          <a:p>
            <a:fld id="{CCB980A4-8073-2E47-BD49-CDC58DACAC28}" type="slidenum">
              <a:rPr lang="sv-SE">
                <a:solidFill>
                  <a:prstClr val="white"/>
                </a:solidFill>
              </a:rPr>
              <a:pPr/>
              <a:t>14</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a:solidFill>
                  <a:prstClr val="white"/>
                </a:solidFill>
              </a:rPr>
              <a:t>HÅLLBAR STAD – ÖPPEN FÖR VÄRLDEN </a:t>
            </a:r>
            <a:endParaRPr lang="en-GB" dirty="0">
              <a:solidFill>
                <a:prstClr val="white"/>
              </a:solidFill>
            </a:endParaRPr>
          </a:p>
        </p:txBody>
      </p:sp>
      <p:sp>
        <p:nvSpPr>
          <p:cNvPr id="12" name="Rectangle 4"/>
          <p:cNvSpPr>
            <a:spLocks noGrp="1" noChangeArrowheads="1"/>
          </p:cNvSpPr>
          <p:nvPr>
            <p:ph type="body" sz="quarter" idx="13"/>
          </p:nvPr>
        </p:nvSpPr>
        <p:spPr bwMode="auto">
          <a:xfrm>
            <a:off x="903000" y="1953206"/>
            <a:ext cx="6738950" cy="1026975"/>
          </a:xfrm>
          <a:prstGeom prst="rect">
            <a:avLst/>
          </a:prstGeom>
          <a:noFill/>
          <a:ln w="9525">
            <a:noFill/>
            <a:miter lim="800000"/>
            <a:headEnd/>
            <a:tailEnd/>
          </a:ln>
        </p:spPr>
        <p:txBody>
          <a:bodyPr wrap="square">
            <a:spAutoFit/>
          </a:bodyPr>
          <a:lstStyle/>
          <a:p>
            <a:pPr defTabSz="914400">
              <a:buNone/>
              <a:defRPr/>
            </a:pPr>
            <a:r>
              <a:rPr lang="sv-SE" sz="6600" b="1" cap="all" dirty="0">
                <a:solidFill>
                  <a:schemeClr val="accent5">
                    <a:lumMod val="75000"/>
                  </a:schemeClr>
                </a:solidFill>
                <a:latin typeface="Arial Black"/>
                <a:cs typeface="Arial Black"/>
              </a:rPr>
              <a:t>Normkritik</a:t>
            </a:r>
          </a:p>
        </p:txBody>
      </p:sp>
      <p:sp>
        <p:nvSpPr>
          <p:cNvPr id="13" name="Rectangle 4"/>
          <p:cNvSpPr>
            <a:spLocks noChangeArrowheads="1"/>
          </p:cNvSpPr>
          <p:nvPr/>
        </p:nvSpPr>
        <p:spPr bwMode="auto">
          <a:xfrm rot="21057048">
            <a:off x="1108076" y="2606232"/>
            <a:ext cx="6802438" cy="1108075"/>
          </a:xfrm>
          <a:prstGeom prst="rect">
            <a:avLst/>
          </a:prstGeom>
          <a:solidFill>
            <a:schemeClr val="accent5">
              <a:lumMod val="50000"/>
            </a:schemeClr>
          </a:solidFill>
          <a:ln w="9525">
            <a:noFill/>
            <a:miter lim="800000"/>
            <a:headEnd/>
            <a:tailEnd/>
          </a:ln>
        </p:spPr>
        <p:txBody>
          <a:bodyPr>
            <a:spAutoFit/>
          </a:bodyPr>
          <a:lstStyle/>
          <a:p>
            <a:pPr defTabSz="914400">
              <a:defRPr/>
            </a:pPr>
            <a:r>
              <a:rPr lang="sv-SE" sz="6600" b="1" cap="all" dirty="0">
                <a:solidFill>
                  <a:srgbClr val="FFC000"/>
                </a:solidFill>
                <a:latin typeface="Arial Black"/>
                <a:cs typeface="Arial Black"/>
              </a:rPr>
              <a:t>Normkritik</a:t>
            </a:r>
          </a:p>
        </p:txBody>
      </p:sp>
      <p:sp>
        <p:nvSpPr>
          <p:cNvPr id="14" name="Rectangle 4"/>
          <p:cNvSpPr>
            <a:spLocks noChangeArrowheads="1"/>
          </p:cNvSpPr>
          <p:nvPr/>
        </p:nvSpPr>
        <p:spPr bwMode="auto">
          <a:xfrm rot="20700000">
            <a:off x="1744507" y="3147995"/>
            <a:ext cx="6802437" cy="1108075"/>
          </a:xfrm>
          <a:prstGeom prst="rect">
            <a:avLst/>
          </a:prstGeom>
          <a:noFill/>
          <a:ln w="9525">
            <a:noFill/>
            <a:miter lim="800000"/>
            <a:headEnd/>
            <a:tailEnd/>
          </a:ln>
        </p:spPr>
        <p:txBody>
          <a:bodyPr>
            <a:spAutoFit/>
          </a:bodyPr>
          <a:lstStyle/>
          <a:p>
            <a:pPr defTabSz="914400">
              <a:defRPr/>
            </a:pPr>
            <a:r>
              <a:rPr lang="sv-SE" sz="6600" b="1" cap="all" dirty="0">
                <a:solidFill>
                  <a:srgbClr val="DE0069">
                    <a:lumMod val="40000"/>
                    <a:lumOff val="60000"/>
                  </a:srgbClr>
                </a:solidFill>
                <a:latin typeface="Arial Black"/>
                <a:cs typeface="Arial Black"/>
              </a:rPr>
              <a:t>Normkritik</a:t>
            </a: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Normkritik</a:t>
            </a:r>
          </a:p>
        </p:txBody>
      </p:sp>
      <p:sp>
        <p:nvSpPr>
          <p:cNvPr id="3" name="Platshållare för bildnummer 2"/>
          <p:cNvSpPr>
            <a:spLocks noGrp="1"/>
          </p:cNvSpPr>
          <p:nvPr>
            <p:ph type="sldNum" sz="quarter" idx="14"/>
          </p:nvPr>
        </p:nvSpPr>
        <p:spPr/>
        <p:txBody>
          <a:bodyPr/>
          <a:lstStyle/>
          <a:p>
            <a:fld id="{CCB980A4-8073-2E47-BD49-CDC58DACAC28}" type="slidenum">
              <a:rPr lang="sv-SE">
                <a:solidFill>
                  <a:prstClr val="white"/>
                </a:solidFill>
              </a:rPr>
              <a:pPr/>
              <a:t>15</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a:solidFill>
                  <a:prstClr val="white"/>
                </a:solidFill>
              </a:rPr>
              <a:t>HÅLLBAR STAD – ÖPPEN FÖR VÄRLDEN </a:t>
            </a:r>
            <a:endParaRPr lang="en-GB" dirty="0">
              <a:solidFill>
                <a:prstClr val="white"/>
              </a:solidFill>
            </a:endParaRPr>
          </a:p>
        </p:txBody>
      </p:sp>
      <p:sp>
        <p:nvSpPr>
          <p:cNvPr id="5" name="Platshållare för text 4"/>
          <p:cNvSpPr>
            <a:spLocks noGrp="1"/>
          </p:cNvSpPr>
          <p:nvPr>
            <p:ph type="body" sz="quarter" idx="13"/>
          </p:nvPr>
        </p:nvSpPr>
        <p:spPr/>
        <p:txBody>
          <a:bodyPr/>
          <a:lstStyle/>
          <a:p>
            <a:pPr marL="0" indent="0">
              <a:buNone/>
            </a:pPr>
            <a:r>
              <a:rPr lang="sv-SE" dirty="0"/>
              <a:t>Granskning av föreställningar om vad som anses normalt</a:t>
            </a:r>
            <a:br>
              <a:rPr lang="sv-SE" dirty="0"/>
            </a:br>
            <a:r>
              <a:rPr lang="sv-SE" dirty="0"/>
              <a:t>i stället för att fokusera på det som ses som avvikande.</a:t>
            </a:r>
          </a:p>
          <a:p>
            <a:pPr marL="0" indent="0">
              <a:buNone/>
            </a:pPr>
            <a:r>
              <a:rPr lang="sv-SE" dirty="0"/>
              <a:t>Finns det strukturer som riskerar att stänga ute - eller rent av att diskriminera?</a:t>
            </a:r>
          </a:p>
          <a:p>
            <a:pPr marL="0" indent="0">
              <a:buNone/>
            </a:pPr>
            <a:endParaRPr lang="sv-SE" dirty="0"/>
          </a:p>
          <a:p>
            <a:pPr marL="0" indent="0" algn="ctr">
              <a:buNone/>
            </a:pPr>
            <a:r>
              <a:rPr lang="sv-SE" sz="3600" b="1" dirty="0">
                <a:solidFill>
                  <a:srgbClr val="C00000"/>
                </a:solidFill>
              </a:rPr>
              <a:t>”Vi behandlar alla lika”</a:t>
            </a:r>
          </a:p>
          <a:p>
            <a:endParaRPr lang="sv-SE" dirty="0"/>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p:cNvSpPr>
            <a:spLocks noGrp="1"/>
          </p:cNvSpPr>
          <p:nvPr>
            <p:ph type="sldNum" sz="quarter" idx="14"/>
          </p:nvPr>
        </p:nvSpPr>
        <p:spPr/>
        <p:txBody>
          <a:bodyPr/>
          <a:lstStyle/>
          <a:p>
            <a:fld id="{CCB980A4-8073-2E47-BD49-CDC58DACAC28}" type="slidenum">
              <a:rPr lang="sv-SE">
                <a:solidFill>
                  <a:prstClr val="white"/>
                </a:solidFill>
              </a:rPr>
              <a:pPr/>
              <a:t>16</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a:solidFill>
                  <a:prstClr val="white"/>
                </a:solidFill>
              </a:rPr>
              <a:t>HÅLLBAR STAD – ÖPPEN FÖR VÄRLDEN </a:t>
            </a:r>
            <a:endParaRPr lang="en-GB" dirty="0">
              <a:solidFill>
                <a:prstClr val="white"/>
              </a:solidFill>
            </a:endParaRPr>
          </a:p>
        </p:txBody>
      </p:sp>
      <p:sp>
        <p:nvSpPr>
          <p:cNvPr id="6" name="Platshållare för text 5"/>
          <p:cNvSpPr>
            <a:spLocks noGrp="1" noChangeArrowheads="1"/>
          </p:cNvSpPr>
          <p:nvPr>
            <p:ph type="body" sz="quarter" idx="13"/>
          </p:nvPr>
        </p:nvSpPr>
        <p:spPr bwMode="auto">
          <a:prstGeom prst="rect">
            <a:avLst/>
          </a:prstGeom>
          <a:noFill/>
          <a:ln w="9525">
            <a:noFill/>
            <a:miter lim="800000"/>
            <a:headEnd/>
            <a:tailEnd/>
          </a:ln>
        </p:spPr>
        <p:txBody>
          <a:bodyPr wrap="square">
            <a:spAutoFit/>
          </a:bodyPr>
          <a:lstStyle/>
          <a:p>
            <a:pPr algn="ctr">
              <a:buNone/>
            </a:pPr>
            <a:r>
              <a:rPr lang="sv-SE" sz="4400" b="1" dirty="0">
                <a:solidFill>
                  <a:srgbClr val="C00000"/>
                </a:solidFill>
                <a:latin typeface="+mj-lt"/>
                <a:cs typeface="Courier New" pitchFamily="49" charset="0"/>
              </a:rPr>
              <a:t>	Länge talades det om fotboll och damfotboll.</a:t>
            </a:r>
          </a:p>
          <a:p>
            <a:pPr algn="ctr">
              <a:buNone/>
            </a:pPr>
            <a:endParaRPr lang="sv-SE" sz="4400" b="1" dirty="0">
              <a:solidFill>
                <a:srgbClr val="C00000"/>
              </a:solidFill>
              <a:latin typeface="+mj-lt"/>
              <a:cs typeface="Courier New" pitchFamily="49" charset="0"/>
            </a:endParaRPr>
          </a:p>
          <a:p>
            <a:pPr algn="ctr">
              <a:buNone/>
            </a:pPr>
            <a:r>
              <a:rPr lang="sv-SE" sz="4400" b="1" dirty="0">
                <a:solidFill>
                  <a:srgbClr val="C00000"/>
                </a:solidFill>
                <a:latin typeface="+mj-lt"/>
                <a:cs typeface="Courier New" pitchFamily="49" charset="0"/>
              </a:rPr>
              <a:t>	Vad är skillnaden?</a:t>
            </a: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p:cNvSpPr>
            <a:spLocks noGrp="1"/>
          </p:cNvSpPr>
          <p:nvPr>
            <p:ph type="sldNum" sz="quarter" idx="14"/>
          </p:nvPr>
        </p:nvSpPr>
        <p:spPr/>
        <p:txBody>
          <a:bodyPr/>
          <a:lstStyle/>
          <a:p>
            <a:fld id="{CCB980A4-8073-2E47-BD49-CDC58DACAC28}" type="slidenum">
              <a:rPr lang="sv-SE">
                <a:solidFill>
                  <a:prstClr val="white"/>
                </a:solidFill>
              </a:rPr>
              <a:pPr/>
              <a:t>17</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a:solidFill>
                  <a:prstClr val="white"/>
                </a:solidFill>
              </a:rPr>
              <a:t>HÅLLBAR STAD – ÖPPEN FÖR VÄRLDEN </a:t>
            </a:r>
            <a:endParaRPr lang="en-GB" dirty="0">
              <a:solidFill>
                <a:prstClr val="white"/>
              </a:solidFill>
            </a:endParaRPr>
          </a:p>
        </p:txBody>
      </p:sp>
      <p:sp>
        <p:nvSpPr>
          <p:cNvPr id="6" name="Platshållare för text 5"/>
          <p:cNvSpPr>
            <a:spLocks noGrp="1" noChangeArrowheads="1"/>
          </p:cNvSpPr>
          <p:nvPr>
            <p:ph type="body" sz="quarter" idx="13"/>
          </p:nvPr>
        </p:nvSpPr>
        <p:spPr bwMode="auto">
          <a:prstGeom prst="rect">
            <a:avLst/>
          </a:prstGeom>
          <a:noFill/>
          <a:ln w="9525">
            <a:noFill/>
            <a:miter lim="800000"/>
            <a:headEnd/>
            <a:tailEnd/>
          </a:ln>
        </p:spPr>
        <p:txBody>
          <a:bodyPr wrap="square">
            <a:spAutoFit/>
          </a:bodyPr>
          <a:lstStyle/>
          <a:p>
            <a:pPr algn="ctr">
              <a:buNone/>
            </a:pPr>
            <a:r>
              <a:rPr lang="sv-SE" sz="4400" b="1" dirty="0">
                <a:solidFill>
                  <a:srgbClr val="C00000"/>
                </a:solidFill>
                <a:latin typeface="+mj-lt"/>
                <a:cs typeface="Courier New" pitchFamily="49" charset="0"/>
              </a:rPr>
              <a:t>	Hur ofta tänker du på någon som gående?</a:t>
            </a: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p:cNvSpPr>
            <a:spLocks noGrp="1"/>
          </p:cNvSpPr>
          <p:nvPr>
            <p:ph type="sldNum" sz="quarter" idx="14"/>
          </p:nvPr>
        </p:nvSpPr>
        <p:spPr/>
        <p:txBody>
          <a:bodyPr/>
          <a:lstStyle/>
          <a:p>
            <a:fld id="{CCB980A4-8073-2E47-BD49-CDC58DACAC28}" type="slidenum">
              <a:rPr lang="sv-SE">
                <a:solidFill>
                  <a:prstClr val="white"/>
                </a:solidFill>
              </a:rPr>
              <a:pPr/>
              <a:t>18</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a:solidFill>
                  <a:prstClr val="white"/>
                </a:solidFill>
              </a:rPr>
              <a:t>HÅLLBAR STAD – ÖPPEN FÖR VÄRLDEN </a:t>
            </a:r>
            <a:endParaRPr lang="en-GB" dirty="0">
              <a:solidFill>
                <a:prstClr val="white"/>
              </a:solidFill>
            </a:endParaRPr>
          </a:p>
        </p:txBody>
      </p:sp>
      <p:sp>
        <p:nvSpPr>
          <p:cNvPr id="6" name="Platshållare för text 5"/>
          <p:cNvSpPr>
            <a:spLocks noGrp="1" noChangeArrowheads="1"/>
          </p:cNvSpPr>
          <p:nvPr>
            <p:ph type="body" sz="quarter" idx="13"/>
          </p:nvPr>
        </p:nvSpPr>
        <p:spPr bwMode="auto">
          <a:prstGeom prst="rect">
            <a:avLst/>
          </a:prstGeom>
          <a:noFill/>
          <a:ln w="9525">
            <a:noFill/>
            <a:miter lim="800000"/>
            <a:headEnd/>
            <a:tailEnd/>
          </a:ln>
        </p:spPr>
        <p:txBody>
          <a:bodyPr wrap="square">
            <a:spAutoFit/>
          </a:bodyPr>
          <a:lstStyle/>
          <a:p>
            <a:pPr algn="ctr">
              <a:buNone/>
            </a:pPr>
            <a:r>
              <a:rPr lang="sv-SE" sz="4400" b="1" dirty="0">
                <a:solidFill>
                  <a:srgbClr val="C00000"/>
                </a:solidFill>
                <a:latin typeface="+mj-lt"/>
                <a:cs typeface="Courier New" pitchFamily="49" charset="0"/>
              </a:rPr>
              <a:t>	I regel finns det olika toaletter för</a:t>
            </a:r>
            <a:br>
              <a:rPr lang="sv-SE" sz="4400" b="1" dirty="0">
                <a:solidFill>
                  <a:srgbClr val="C00000"/>
                </a:solidFill>
                <a:latin typeface="+mj-lt"/>
                <a:cs typeface="Courier New" pitchFamily="49" charset="0"/>
              </a:rPr>
            </a:br>
            <a:r>
              <a:rPr lang="sv-SE" sz="4400" b="1" dirty="0">
                <a:solidFill>
                  <a:srgbClr val="C00000"/>
                </a:solidFill>
                <a:latin typeface="+mj-lt"/>
                <a:cs typeface="Courier New" pitchFamily="49" charset="0"/>
              </a:rPr>
              <a:t>damer och herrar.</a:t>
            </a:r>
          </a:p>
          <a:p>
            <a:pPr algn="ctr">
              <a:buNone/>
            </a:pPr>
            <a:endParaRPr lang="sv-SE" sz="1800" b="1" dirty="0">
              <a:solidFill>
                <a:srgbClr val="C00000"/>
              </a:solidFill>
              <a:latin typeface="+mj-lt"/>
              <a:cs typeface="Courier New" pitchFamily="49" charset="0"/>
            </a:endParaRPr>
          </a:p>
          <a:p>
            <a:pPr algn="ctr">
              <a:buNone/>
            </a:pPr>
            <a:r>
              <a:rPr lang="sv-SE" sz="4400" b="1" dirty="0">
                <a:solidFill>
                  <a:srgbClr val="C00000"/>
                </a:solidFill>
                <a:latin typeface="+mj-lt"/>
                <a:cs typeface="Courier New" pitchFamily="49" charset="0"/>
              </a:rPr>
              <a:t> Vilken bör en transperson gå in på? </a:t>
            </a: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p:cNvSpPr>
            <a:spLocks noGrp="1"/>
          </p:cNvSpPr>
          <p:nvPr>
            <p:ph type="sldNum" sz="quarter" idx="14"/>
          </p:nvPr>
        </p:nvSpPr>
        <p:spPr/>
        <p:txBody>
          <a:bodyPr/>
          <a:lstStyle/>
          <a:p>
            <a:fld id="{CCB980A4-8073-2E47-BD49-CDC58DACAC28}" type="slidenum">
              <a:rPr lang="sv-SE">
                <a:solidFill>
                  <a:prstClr val="white"/>
                </a:solidFill>
              </a:rPr>
              <a:pPr/>
              <a:t>19</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a:solidFill>
                  <a:prstClr val="white"/>
                </a:solidFill>
              </a:rPr>
              <a:t>HÅLLBAR STAD – ÖPPEN FÖR VÄRLDEN </a:t>
            </a:r>
            <a:endParaRPr lang="en-GB" dirty="0">
              <a:solidFill>
                <a:prstClr val="white"/>
              </a:solidFill>
            </a:endParaRPr>
          </a:p>
        </p:txBody>
      </p:sp>
      <p:sp>
        <p:nvSpPr>
          <p:cNvPr id="6" name="Platshållare för text 5"/>
          <p:cNvSpPr>
            <a:spLocks noGrp="1" noChangeArrowheads="1"/>
          </p:cNvSpPr>
          <p:nvPr>
            <p:ph type="body" sz="quarter" idx="13"/>
          </p:nvPr>
        </p:nvSpPr>
        <p:spPr bwMode="auto">
          <a:prstGeom prst="rect">
            <a:avLst/>
          </a:prstGeom>
          <a:noFill/>
          <a:ln w="9525">
            <a:noFill/>
            <a:miter lim="800000"/>
            <a:headEnd/>
            <a:tailEnd/>
          </a:ln>
        </p:spPr>
        <p:txBody>
          <a:bodyPr wrap="square">
            <a:spAutoFit/>
          </a:bodyPr>
          <a:lstStyle/>
          <a:p>
            <a:pPr algn="ctr">
              <a:buNone/>
            </a:pPr>
            <a:r>
              <a:rPr lang="sv-SE" sz="4400" b="1" dirty="0">
                <a:solidFill>
                  <a:srgbClr val="C00000"/>
                </a:solidFill>
                <a:latin typeface="+mj-lt"/>
                <a:cs typeface="Courier New" pitchFamily="49" charset="0"/>
              </a:rPr>
              <a:t>	På asken står det att</a:t>
            </a:r>
          </a:p>
          <a:p>
            <a:pPr algn="ctr">
              <a:buNone/>
            </a:pPr>
            <a:r>
              <a:rPr lang="sv-SE" sz="4400" b="1" dirty="0">
                <a:solidFill>
                  <a:srgbClr val="C00000"/>
                </a:solidFill>
                <a:latin typeface="+mj-lt"/>
                <a:cs typeface="Courier New" pitchFamily="49" charset="0"/>
              </a:rPr>
              <a:t>plåstret är hudfärgat.</a:t>
            </a:r>
          </a:p>
          <a:p>
            <a:pPr algn="ctr">
              <a:buNone/>
            </a:pPr>
            <a:endParaRPr lang="sv-SE" sz="4400" b="1" dirty="0">
              <a:solidFill>
                <a:srgbClr val="C00000"/>
              </a:solidFill>
              <a:latin typeface="+mj-lt"/>
              <a:cs typeface="Courier New" pitchFamily="49" charset="0"/>
            </a:endParaRPr>
          </a:p>
          <a:p>
            <a:pPr algn="ctr">
              <a:buNone/>
            </a:pPr>
            <a:r>
              <a:rPr lang="sv-SE" sz="4400" b="1" dirty="0">
                <a:solidFill>
                  <a:srgbClr val="C00000"/>
                </a:solidFill>
                <a:latin typeface="+mj-lt"/>
                <a:cs typeface="Courier New" pitchFamily="49" charset="0"/>
              </a:rPr>
              <a:t>Vilken färg är det?</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p:cNvSpPr>
            <a:spLocks noGrp="1"/>
          </p:cNvSpPr>
          <p:nvPr>
            <p:ph type="sldNum" sz="quarter" idx="14"/>
          </p:nvPr>
        </p:nvSpPr>
        <p:spPr/>
        <p:txBody>
          <a:bodyPr/>
          <a:lstStyle/>
          <a:p>
            <a:fld id="{CCB980A4-8073-2E47-BD49-CDC58DACAC28}" type="slidenum">
              <a:rPr lang="sv-SE">
                <a:solidFill>
                  <a:prstClr val="white"/>
                </a:solidFill>
              </a:rPr>
              <a:pPr/>
              <a:t>2</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a:solidFill>
                  <a:prstClr val="white"/>
                </a:solidFill>
              </a:rPr>
              <a:t>HÅLLBAR STAD – ÖPPEN FÖR VÄRLDEN </a:t>
            </a:r>
            <a:endParaRPr lang="en-GB" dirty="0">
              <a:solidFill>
                <a:prstClr val="white"/>
              </a:solidFill>
            </a:endParaRPr>
          </a:p>
        </p:txBody>
      </p:sp>
      <p:sp>
        <p:nvSpPr>
          <p:cNvPr id="6" name="Platshållare för text 4"/>
          <p:cNvSpPr>
            <a:spLocks noGrp="1"/>
          </p:cNvSpPr>
          <p:nvPr>
            <p:ph type="body" sz="quarter" idx="13"/>
          </p:nvPr>
        </p:nvSpPr>
        <p:spPr/>
        <p:txBody>
          <a:bodyPr/>
          <a:lstStyle/>
          <a:p>
            <a:pPr algn="ctr">
              <a:buNone/>
            </a:pPr>
            <a:r>
              <a:rPr lang="sv-SE" sz="4800" b="1" dirty="0">
                <a:solidFill>
                  <a:srgbClr val="C00000"/>
                </a:solidFill>
              </a:rPr>
              <a:t>Vad har mänskliga rättigheter med en stads verksamheter att göra</a:t>
            </a:r>
          </a:p>
          <a:p>
            <a:pPr algn="ctr">
              <a:buNone/>
            </a:pPr>
            <a:r>
              <a:rPr lang="sv-SE" sz="8800" b="1" dirty="0">
                <a:solidFill>
                  <a:srgbClr val="C00000"/>
                </a:solidFill>
              </a:rPr>
              <a:t>?</a:t>
            </a:r>
            <a:r>
              <a:rPr lang="sv-SE" sz="8800" b="1" dirty="0">
                <a:solidFill>
                  <a:srgbClr val="C94C07"/>
                </a:solidFill>
              </a:rPr>
              <a:t> </a:t>
            </a:r>
          </a:p>
          <a:p>
            <a:endParaRPr lang="sv-SE" sz="3200" b="1" dirty="0">
              <a:solidFill>
                <a:srgbClr val="7030A0"/>
              </a:solidFill>
            </a:endParaRPr>
          </a:p>
          <a:p>
            <a:endParaRPr lang="sv-SE" dirty="0"/>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Diskrimineringsgrunderna</a:t>
            </a:r>
          </a:p>
        </p:txBody>
      </p:sp>
      <p:sp>
        <p:nvSpPr>
          <p:cNvPr id="3" name="Platshållare för bildnummer 2"/>
          <p:cNvSpPr>
            <a:spLocks noGrp="1"/>
          </p:cNvSpPr>
          <p:nvPr>
            <p:ph type="sldNum" sz="quarter" idx="14"/>
          </p:nvPr>
        </p:nvSpPr>
        <p:spPr/>
        <p:txBody>
          <a:bodyPr/>
          <a:lstStyle/>
          <a:p>
            <a:fld id="{CCB980A4-8073-2E47-BD49-CDC58DACAC28}" type="slidenum">
              <a:rPr lang="sv-SE">
                <a:solidFill>
                  <a:prstClr val="white"/>
                </a:solidFill>
              </a:rPr>
              <a:pPr/>
              <a:t>20</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a:solidFill>
                  <a:prstClr val="white"/>
                </a:solidFill>
              </a:rPr>
              <a:t>HÅLLBAR STAD – ÖPPEN FÖR VÄRLDEN </a:t>
            </a:r>
            <a:endParaRPr lang="en-GB" dirty="0">
              <a:solidFill>
                <a:prstClr val="white"/>
              </a:solidFill>
            </a:endParaRPr>
          </a:p>
        </p:txBody>
      </p:sp>
      <p:sp>
        <p:nvSpPr>
          <p:cNvPr id="5" name="Platshållare för text 4"/>
          <p:cNvSpPr>
            <a:spLocks noGrp="1"/>
          </p:cNvSpPr>
          <p:nvPr>
            <p:ph type="body" sz="quarter" idx="13"/>
          </p:nvPr>
        </p:nvSpPr>
        <p:spPr/>
        <p:txBody>
          <a:bodyPr/>
          <a:lstStyle/>
          <a:p>
            <a:r>
              <a:rPr lang="sv-SE" dirty="0"/>
              <a:t>Kön</a:t>
            </a:r>
          </a:p>
          <a:p>
            <a:r>
              <a:rPr lang="sv-SE" dirty="0"/>
              <a:t>Etnisk tillhörighet</a:t>
            </a:r>
          </a:p>
          <a:p>
            <a:r>
              <a:rPr lang="sv-SE" dirty="0"/>
              <a:t>Religion eller annan trosuppfattning</a:t>
            </a:r>
          </a:p>
          <a:p>
            <a:r>
              <a:rPr lang="sv-SE" dirty="0"/>
              <a:t>Funktionshinder</a:t>
            </a:r>
          </a:p>
          <a:p>
            <a:r>
              <a:rPr lang="sv-SE" dirty="0"/>
              <a:t>Sexuell läggning</a:t>
            </a:r>
          </a:p>
          <a:p>
            <a:r>
              <a:rPr lang="sv-SE" dirty="0"/>
              <a:t>Könsöverskridande identitet eller uttryck</a:t>
            </a:r>
          </a:p>
          <a:p>
            <a:r>
              <a:rPr lang="sv-SE" dirty="0"/>
              <a:t>Ålder</a:t>
            </a: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Aktuellt inom MR-området</a:t>
            </a:r>
            <a:br>
              <a:rPr lang="sv-SE" dirty="0"/>
            </a:br>
            <a:r>
              <a:rPr lang="sv-SE" dirty="0"/>
              <a:t>- några exempel</a:t>
            </a:r>
          </a:p>
        </p:txBody>
      </p:sp>
      <p:sp>
        <p:nvSpPr>
          <p:cNvPr id="3" name="Platshållare för bildnummer 2"/>
          <p:cNvSpPr>
            <a:spLocks noGrp="1"/>
          </p:cNvSpPr>
          <p:nvPr>
            <p:ph type="sldNum" sz="quarter" idx="14"/>
          </p:nvPr>
        </p:nvSpPr>
        <p:spPr/>
        <p:txBody>
          <a:bodyPr/>
          <a:lstStyle/>
          <a:p>
            <a:fld id="{CCB980A4-8073-2E47-BD49-CDC58DACAC28}" type="slidenum">
              <a:rPr lang="sv-SE">
                <a:solidFill>
                  <a:prstClr val="white"/>
                </a:solidFill>
              </a:rPr>
              <a:pPr/>
              <a:t>21</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a:solidFill>
                  <a:prstClr val="white"/>
                </a:solidFill>
              </a:rPr>
              <a:t>HÅLLBAR STAD – ÖPPEN FÖR VÄRLDEN </a:t>
            </a:r>
            <a:endParaRPr lang="en-GB" dirty="0">
              <a:solidFill>
                <a:prstClr val="white"/>
              </a:solidFill>
            </a:endParaRPr>
          </a:p>
        </p:txBody>
      </p:sp>
      <p:sp>
        <p:nvSpPr>
          <p:cNvPr id="5" name="Platshållare för text 4"/>
          <p:cNvSpPr>
            <a:spLocks noGrp="1"/>
          </p:cNvSpPr>
          <p:nvPr>
            <p:ph type="body" sz="quarter" idx="13"/>
          </p:nvPr>
        </p:nvSpPr>
        <p:spPr/>
        <p:txBody>
          <a:bodyPr/>
          <a:lstStyle/>
          <a:p>
            <a:pPr>
              <a:spcAft>
                <a:spcPts val="1200"/>
              </a:spcAft>
            </a:pPr>
            <a:r>
              <a:rPr lang="sv-SE" dirty="0"/>
              <a:t>Skärpning av diskrimineringslagen</a:t>
            </a:r>
          </a:p>
          <a:p>
            <a:pPr>
              <a:spcAft>
                <a:spcPts val="1200"/>
              </a:spcAft>
            </a:pPr>
            <a:r>
              <a:rPr lang="sv-SE" dirty="0"/>
              <a:t>SKL och regeringen genomför en treårig satsning för att stärka arbetet med mänskliga rättigheter på kommunal och regional nivå.</a:t>
            </a:r>
          </a:p>
          <a:p>
            <a:pPr>
              <a:spcAft>
                <a:spcPts val="1200"/>
              </a:spcAft>
            </a:pPr>
            <a:r>
              <a:rPr lang="sv-SE" dirty="0"/>
              <a:t>Program för strategiskt MR-arbete i staden</a:t>
            </a:r>
          </a:p>
          <a:p>
            <a:pPr>
              <a:spcAft>
                <a:spcPts val="1200"/>
              </a:spcAft>
            </a:pPr>
            <a:r>
              <a:rPr lang="sv-SE" dirty="0"/>
              <a:t>Likabehandlingsplaner - 7 diskrimineringsgrunder (personal/invånarperspektiv) </a:t>
            </a:r>
          </a:p>
          <a:p>
            <a:pPr>
              <a:spcAft>
                <a:spcPts val="1200"/>
              </a:spcAft>
            </a:pPr>
            <a:r>
              <a:rPr lang="sv-SE" dirty="0"/>
              <a:t>Jämställdhetsintegrering (planering, budget och uppföljning)</a:t>
            </a:r>
          </a:p>
          <a:p>
            <a:pPr>
              <a:spcAft>
                <a:spcPts val="1200"/>
              </a:spcAft>
            </a:pPr>
            <a:r>
              <a:rPr lang="sv-SE" dirty="0"/>
              <a:t>Handlingsplan jämställdhet (utifrån </a:t>
            </a:r>
            <a:r>
              <a:rPr lang="sv-SE" dirty="0" err="1"/>
              <a:t>CEMR-deklarationen</a:t>
            </a:r>
            <a:r>
              <a:rPr lang="sv-SE" dirty="0"/>
              <a:t> + Länsstyrelsernas avsiktsförklaring och HÅJ)</a:t>
            </a:r>
          </a:p>
          <a:p>
            <a:pPr>
              <a:spcAft>
                <a:spcPts val="1200"/>
              </a:spcAft>
            </a:pPr>
            <a:r>
              <a:rPr lang="sv-SE" dirty="0"/>
              <a:t>MR-dagarna - Nordens största forum för mänskliga rättigheter (Svenska Mässan) 9-10 november</a:t>
            </a:r>
          </a:p>
          <a:p>
            <a:endParaRPr lang="sv-SE" dirty="0"/>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dirty="0"/>
              <a:t>Aktuellt inom MR-området</a:t>
            </a:r>
            <a:br>
              <a:rPr lang="sv-SE" dirty="0"/>
            </a:br>
            <a:r>
              <a:rPr lang="sv-SE" dirty="0"/>
              <a:t>- några exempel </a:t>
            </a:r>
            <a:r>
              <a:rPr lang="sv-SE" sz="2000" dirty="0"/>
              <a:t>(fortsättning)</a:t>
            </a:r>
          </a:p>
        </p:txBody>
      </p:sp>
      <p:sp>
        <p:nvSpPr>
          <p:cNvPr id="3" name="Platshållare för bildnummer 2"/>
          <p:cNvSpPr>
            <a:spLocks noGrp="1"/>
          </p:cNvSpPr>
          <p:nvPr>
            <p:ph type="sldNum" sz="quarter" idx="14"/>
          </p:nvPr>
        </p:nvSpPr>
        <p:spPr/>
        <p:txBody>
          <a:bodyPr/>
          <a:lstStyle/>
          <a:p>
            <a:fld id="{CCB980A4-8073-2E47-BD49-CDC58DACAC28}" type="slidenum">
              <a:rPr lang="sv-SE">
                <a:solidFill>
                  <a:prstClr val="white"/>
                </a:solidFill>
              </a:rPr>
              <a:pPr/>
              <a:t>22</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a:solidFill>
                  <a:prstClr val="white"/>
                </a:solidFill>
              </a:rPr>
              <a:t>HÅLLBAR STAD – ÖPPEN FÖR VÄRLDEN </a:t>
            </a:r>
            <a:endParaRPr lang="en-GB" dirty="0">
              <a:solidFill>
                <a:prstClr val="white"/>
              </a:solidFill>
            </a:endParaRPr>
          </a:p>
        </p:txBody>
      </p:sp>
      <p:sp>
        <p:nvSpPr>
          <p:cNvPr id="5" name="Platshållare för text 4"/>
          <p:cNvSpPr>
            <a:spLocks noGrp="1"/>
          </p:cNvSpPr>
          <p:nvPr>
            <p:ph type="body" sz="quarter" idx="13"/>
          </p:nvPr>
        </p:nvSpPr>
        <p:spPr/>
        <p:txBody>
          <a:bodyPr/>
          <a:lstStyle/>
          <a:p>
            <a:pPr>
              <a:spcAft>
                <a:spcPts val="1000"/>
              </a:spcAft>
            </a:pPr>
            <a:r>
              <a:rPr lang="sv-SE" dirty="0"/>
              <a:t>Pilotkommun för romsk inkludering </a:t>
            </a:r>
          </a:p>
          <a:p>
            <a:pPr>
              <a:spcAft>
                <a:spcPts val="1000"/>
              </a:spcAft>
            </a:pPr>
            <a:r>
              <a:rPr lang="sv-SE" dirty="0"/>
              <a:t>Romskt infocenter</a:t>
            </a:r>
          </a:p>
          <a:p>
            <a:pPr>
              <a:spcAft>
                <a:spcPts val="1000"/>
              </a:spcAft>
            </a:pPr>
            <a:r>
              <a:rPr lang="sv-SE" dirty="0"/>
              <a:t>Handlingsplan nationella minoriteter</a:t>
            </a:r>
          </a:p>
          <a:p>
            <a:pPr>
              <a:spcAft>
                <a:spcPts val="1000"/>
              </a:spcAft>
            </a:pPr>
            <a:r>
              <a:rPr lang="sv-SE" dirty="0"/>
              <a:t>Samordning West Pride</a:t>
            </a:r>
          </a:p>
          <a:p>
            <a:pPr>
              <a:spcAft>
                <a:spcPts val="1000"/>
              </a:spcAft>
            </a:pPr>
            <a:r>
              <a:rPr lang="sv-SE" dirty="0"/>
              <a:t>Uppföljning </a:t>
            </a:r>
            <a:r>
              <a:rPr lang="sv-SE" dirty="0" err="1"/>
              <a:t>HBTQ-rapport</a:t>
            </a:r>
            <a:endParaRPr lang="sv-SE" dirty="0"/>
          </a:p>
          <a:p>
            <a:pPr>
              <a:spcAft>
                <a:spcPts val="1000"/>
              </a:spcAft>
            </a:pPr>
            <a:r>
              <a:rPr lang="sv-SE" dirty="0" err="1"/>
              <a:t>HBTQ-rådet</a:t>
            </a:r>
            <a:r>
              <a:rPr lang="sv-SE" dirty="0"/>
              <a:t> </a:t>
            </a:r>
          </a:p>
          <a:p>
            <a:pPr>
              <a:spcAft>
                <a:spcPts val="1000"/>
              </a:spcAft>
            </a:pPr>
            <a:r>
              <a:rPr lang="sv-SE" dirty="0"/>
              <a:t>Samråd med nationella minoriteter</a:t>
            </a:r>
          </a:p>
          <a:p>
            <a:pPr>
              <a:spcAft>
                <a:spcPts val="1000"/>
              </a:spcAft>
            </a:pPr>
            <a:r>
              <a:rPr lang="sv-SE" dirty="0"/>
              <a:t>Romska rådet +  Samråd med resandefolket</a:t>
            </a:r>
          </a:p>
          <a:p>
            <a:pPr>
              <a:spcAft>
                <a:spcPts val="1000"/>
              </a:spcAft>
            </a:pPr>
            <a:r>
              <a:rPr lang="sv-SE" dirty="0"/>
              <a:t>Samråd med samer</a:t>
            </a:r>
          </a:p>
          <a:p>
            <a:pPr>
              <a:spcAft>
                <a:spcPts val="1000"/>
              </a:spcAft>
            </a:pPr>
            <a:r>
              <a:rPr lang="sv-SE" dirty="0"/>
              <a:t>Sverige-finska rådet</a:t>
            </a:r>
          </a:p>
          <a:p>
            <a:pPr>
              <a:spcAft>
                <a:spcPts val="1000"/>
              </a:spcAft>
            </a:pPr>
            <a:r>
              <a:rPr lang="sv-SE" dirty="0"/>
              <a:t>Finskt förvaltningsområde</a:t>
            </a: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p:cNvSpPr>
            <a:spLocks noGrp="1"/>
          </p:cNvSpPr>
          <p:nvPr>
            <p:ph type="sldNum" sz="quarter" idx="14"/>
          </p:nvPr>
        </p:nvSpPr>
        <p:spPr/>
        <p:txBody>
          <a:bodyPr/>
          <a:lstStyle/>
          <a:p>
            <a:fld id="{CCB980A4-8073-2E47-BD49-CDC58DACAC28}" type="slidenum">
              <a:rPr lang="sv-SE">
                <a:solidFill>
                  <a:prstClr val="white"/>
                </a:solidFill>
              </a:rPr>
              <a:pPr/>
              <a:t>23</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a:solidFill>
                  <a:prstClr val="white"/>
                </a:solidFill>
              </a:rPr>
              <a:t>HÅLLBAR STAD – ÖPPEN FÖR VÄRLDEN </a:t>
            </a:r>
            <a:endParaRPr lang="en-GB" dirty="0">
              <a:solidFill>
                <a:prstClr val="white"/>
              </a:solidFill>
            </a:endParaRPr>
          </a:p>
        </p:txBody>
      </p:sp>
      <p:sp>
        <p:nvSpPr>
          <p:cNvPr id="8" name="Rektangel 7"/>
          <p:cNvSpPr/>
          <p:nvPr/>
        </p:nvSpPr>
        <p:spPr>
          <a:xfrm>
            <a:off x="2676287" y="2476500"/>
            <a:ext cx="3298467" cy="1323439"/>
          </a:xfrm>
          <a:prstGeom prst="rect">
            <a:avLst/>
          </a:prstGeom>
        </p:spPr>
        <p:txBody>
          <a:bodyPr wrap="none">
            <a:spAutoFit/>
          </a:bodyPr>
          <a:lstStyle/>
          <a:p>
            <a:pPr>
              <a:defRPr/>
            </a:pPr>
            <a:r>
              <a:rPr lang="sv-SE" sz="8000" b="1" cap="all" dirty="0">
                <a:solidFill>
                  <a:srgbClr val="C00000"/>
                </a:solidFill>
                <a:cs typeface="Arial Black"/>
              </a:rPr>
              <a:t>Tack!</a:t>
            </a:r>
            <a:endParaRPr lang="sv-SE" sz="8000" b="1" dirty="0">
              <a:solidFill>
                <a:srgbClr val="C00000"/>
              </a:solidFill>
              <a:cs typeface="Arial Black"/>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6"/>
          <p:cNvSpPr>
            <a:spLocks noGrp="1"/>
          </p:cNvSpPr>
          <p:nvPr>
            <p:ph type="body" sz="quarter" idx="14"/>
          </p:nvPr>
        </p:nvSpPr>
        <p:spPr/>
        <p:txBody>
          <a:bodyPr/>
          <a:lstStyle/>
          <a:p>
            <a:pPr indent="0"/>
            <a:r>
              <a:rPr lang="sv-SE" kern="0" spc="50" dirty="0">
                <a:effectLst>
                  <a:outerShdw blurRad="50800" dist="25400" dir="2700000" algn="tl" rotWithShape="0">
                    <a:prstClr val="black">
                      <a:alpha val="40000"/>
                    </a:prstClr>
                  </a:outerShdw>
                </a:effectLst>
                <a:ea typeface="+mj-ea"/>
              </a:rPr>
              <a:t>KONTAKT:</a:t>
            </a:r>
            <a:br>
              <a:rPr lang="sv-SE" kern="0" spc="50" dirty="0">
                <a:effectLst>
                  <a:outerShdw blurRad="50800" dist="25400" dir="2700000" algn="tl" rotWithShape="0">
                    <a:prstClr val="black">
                      <a:alpha val="40000"/>
                    </a:prstClr>
                  </a:outerShdw>
                </a:effectLst>
                <a:ea typeface="+mj-ea"/>
              </a:rPr>
            </a:br>
            <a:r>
              <a:rPr lang="sv-SE" kern="0" spc="50" dirty="0">
                <a:effectLst>
                  <a:outerShdw blurRad="50800" dist="25400" dir="2700000" algn="tl" rotWithShape="0">
                    <a:prstClr val="black">
                      <a:alpha val="40000"/>
                    </a:prstClr>
                  </a:outerShdw>
                </a:effectLst>
                <a:ea typeface="+mj-ea"/>
              </a:rPr>
              <a:t>Mänskliga rättigheter</a:t>
            </a:r>
          </a:p>
          <a:p>
            <a:pPr indent="0"/>
            <a:r>
              <a:rPr lang="sv-SE" kern="0" spc="50" dirty="0">
                <a:effectLst>
                  <a:outerShdw blurRad="50800" dist="25400" dir="2700000" algn="tl" rotWithShape="0">
                    <a:prstClr val="black">
                      <a:alpha val="40000"/>
                    </a:prstClr>
                  </a:outerShdw>
                </a:effectLst>
                <a:ea typeface="+mj-ea"/>
              </a:rPr>
              <a:t>Stadsledningskontoret</a:t>
            </a:r>
            <a:br>
              <a:rPr lang="sv-SE" kern="0" spc="50" dirty="0">
                <a:effectLst>
                  <a:outerShdw blurRad="50800" dist="25400" dir="2700000" algn="tl" rotWithShape="0">
                    <a:prstClr val="black">
                      <a:alpha val="40000"/>
                    </a:prstClr>
                  </a:outerShdw>
                </a:effectLst>
                <a:ea typeface="+mj-ea"/>
              </a:rPr>
            </a:br>
            <a:r>
              <a:rPr lang="sv-SE" kern="0" spc="50" dirty="0">
                <a:effectLst>
                  <a:outerShdw blurRad="50800" dist="25400" dir="2700000" algn="tl" rotWithShape="0">
                    <a:prstClr val="black">
                      <a:alpha val="40000"/>
                    </a:prstClr>
                  </a:outerShdw>
                </a:effectLst>
                <a:ea typeface="+mj-ea"/>
              </a:rPr>
              <a:t>Anna-Carin Jansson, planeringsledare</a:t>
            </a:r>
            <a:br>
              <a:rPr lang="sv-SE" kern="0" spc="50" dirty="0">
                <a:effectLst>
                  <a:outerShdw blurRad="50800" dist="25400" dir="2700000" algn="tl" rotWithShape="0">
                    <a:prstClr val="black">
                      <a:alpha val="40000"/>
                    </a:prstClr>
                  </a:outerShdw>
                </a:effectLst>
                <a:ea typeface="+mj-ea"/>
              </a:rPr>
            </a:br>
            <a:r>
              <a:rPr lang="sv-SE" kern="0" spc="50" dirty="0" err="1">
                <a:effectLst>
                  <a:outerShdw blurRad="50800" dist="25400" dir="2700000" algn="tl" rotWithShape="0">
                    <a:prstClr val="black">
                      <a:alpha val="40000"/>
                    </a:prstClr>
                  </a:outerShdw>
                </a:effectLst>
                <a:ea typeface="+mj-ea"/>
              </a:rPr>
              <a:t>anna-carin.jansson@stadshuset.goteborg.se</a:t>
            </a:r>
            <a:endParaRPr lang="sv-SE" kern="0" spc="50" dirty="0">
              <a:effectLst>
                <a:outerShdw blurRad="50800" dist="25400" dir="2700000" algn="tl" rotWithShape="0">
                  <a:prstClr val="black">
                    <a:alpha val="40000"/>
                  </a:prstClr>
                </a:outerShdw>
              </a:effectLst>
              <a:ea typeface="+mj-ea"/>
            </a:endParaRPr>
          </a:p>
        </p:txBody>
      </p:sp>
    </p:spTree>
    <p:extLst>
      <p:ext uri="{BB962C8B-B14F-4D97-AF65-F5344CB8AC3E}">
        <p14:creationId xmlns="" xmlns:p14="http://schemas.microsoft.com/office/powerpoint/2010/main" val="2726232983"/>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p:cNvSpPr>
            <a:spLocks noGrp="1"/>
          </p:cNvSpPr>
          <p:nvPr>
            <p:ph type="sldNum" sz="quarter" idx="14"/>
          </p:nvPr>
        </p:nvSpPr>
        <p:spPr/>
        <p:txBody>
          <a:bodyPr/>
          <a:lstStyle/>
          <a:p>
            <a:fld id="{CCB980A4-8073-2E47-BD49-CDC58DACAC28}" type="slidenum">
              <a:rPr lang="sv-SE">
                <a:solidFill>
                  <a:prstClr val="white"/>
                </a:solidFill>
              </a:rPr>
              <a:pPr/>
              <a:t>3</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a:solidFill>
                  <a:prstClr val="white"/>
                </a:solidFill>
              </a:rPr>
              <a:t>HÅLLBAR STAD – ÖPPEN FÖR VÄRLDEN </a:t>
            </a:r>
            <a:endParaRPr lang="en-GB" dirty="0">
              <a:solidFill>
                <a:prstClr val="white"/>
              </a:solidFill>
            </a:endParaRPr>
          </a:p>
        </p:txBody>
      </p:sp>
      <p:sp>
        <p:nvSpPr>
          <p:cNvPr id="7" name="Platshållare för text 4"/>
          <p:cNvSpPr>
            <a:spLocks noGrp="1"/>
          </p:cNvSpPr>
          <p:nvPr>
            <p:ph type="body" sz="quarter" idx="13"/>
          </p:nvPr>
        </p:nvSpPr>
        <p:spPr/>
        <p:txBody>
          <a:bodyPr/>
          <a:lstStyle/>
          <a:p>
            <a:pPr marL="0" algn="ctr">
              <a:spcAft>
                <a:spcPts val="0"/>
              </a:spcAft>
              <a:buNone/>
            </a:pPr>
            <a:r>
              <a:rPr lang="sv-SE" sz="4800" b="1" dirty="0">
                <a:solidFill>
                  <a:srgbClr val="C00000"/>
                </a:solidFill>
              </a:rPr>
              <a:t>Vad är normkritik</a:t>
            </a:r>
          </a:p>
          <a:p>
            <a:pPr marL="0" algn="ctr">
              <a:spcAft>
                <a:spcPts val="0"/>
              </a:spcAft>
              <a:buNone/>
            </a:pPr>
            <a:r>
              <a:rPr lang="sv-SE" sz="4800" b="1" dirty="0">
                <a:solidFill>
                  <a:srgbClr val="C00000"/>
                </a:solidFill>
              </a:rPr>
              <a:t>och hur hänger det ihop med likvärdig service </a:t>
            </a:r>
          </a:p>
          <a:p>
            <a:pPr algn="ctr">
              <a:buNone/>
            </a:pPr>
            <a:r>
              <a:rPr lang="sv-SE" sz="8800" b="1" dirty="0">
                <a:solidFill>
                  <a:srgbClr val="C00000"/>
                </a:solidFill>
              </a:rPr>
              <a:t>?</a:t>
            </a:r>
          </a:p>
          <a:p>
            <a:pPr>
              <a:buNone/>
            </a:pPr>
            <a:endParaRPr lang="sv-SE" dirty="0"/>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p:cNvSpPr>
            <a:spLocks noGrp="1"/>
          </p:cNvSpPr>
          <p:nvPr>
            <p:ph type="sldNum" sz="quarter" idx="14"/>
          </p:nvPr>
        </p:nvSpPr>
        <p:spPr/>
        <p:txBody>
          <a:bodyPr/>
          <a:lstStyle/>
          <a:p>
            <a:fld id="{CCB980A4-8073-2E47-BD49-CDC58DACAC28}" type="slidenum">
              <a:rPr lang="sv-SE">
                <a:solidFill>
                  <a:prstClr val="white"/>
                </a:solidFill>
              </a:rPr>
              <a:pPr/>
              <a:t>4</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a:solidFill>
                  <a:prstClr val="white"/>
                </a:solidFill>
              </a:rPr>
              <a:t>HÅLLBAR STAD – ÖPPEN FÖR VÄRLDEN </a:t>
            </a:r>
            <a:endParaRPr lang="en-GB" dirty="0">
              <a:solidFill>
                <a:prstClr val="white"/>
              </a:solidFill>
            </a:endParaRPr>
          </a:p>
        </p:txBody>
      </p:sp>
      <p:sp>
        <p:nvSpPr>
          <p:cNvPr id="6" name="textruta 7"/>
          <p:cNvSpPr txBox="1">
            <a:spLocks noGrp="1" noChangeArrowheads="1"/>
          </p:cNvSpPr>
          <p:nvPr>
            <p:ph type="body" sz="quarter" idx="13"/>
          </p:nvPr>
        </p:nvSpPr>
        <p:spPr bwMode="auto">
          <a:prstGeom prst="rect">
            <a:avLst/>
          </a:prstGeom>
          <a:noFill/>
          <a:ln w="9525">
            <a:noFill/>
            <a:miter lim="800000"/>
            <a:headEnd/>
            <a:tailEnd/>
          </a:ln>
        </p:spPr>
        <p:txBody>
          <a:bodyPr wrap="square">
            <a:spAutoFit/>
          </a:bodyPr>
          <a:lstStyle/>
          <a:p>
            <a:pPr marL="342900" indent="-342900" algn="ctr">
              <a:buNone/>
            </a:pPr>
            <a:r>
              <a:rPr lang="sv-SE" sz="4400" b="1" dirty="0">
                <a:solidFill>
                  <a:srgbClr val="C00000"/>
                </a:solidFill>
              </a:rPr>
              <a:t>”Alla människor </a:t>
            </a:r>
          </a:p>
          <a:p>
            <a:pPr marL="342900" indent="-342900" algn="ctr">
              <a:buNone/>
            </a:pPr>
            <a:r>
              <a:rPr lang="sv-SE" sz="4400" b="1" dirty="0">
                <a:solidFill>
                  <a:srgbClr val="C00000"/>
                </a:solidFill>
              </a:rPr>
              <a:t>är födda fria och</a:t>
            </a:r>
          </a:p>
          <a:p>
            <a:pPr marL="342900" indent="-342900" algn="ctr">
              <a:buNone/>
            </a:pPr>
            <a:r>
              <a:rPr lang="sv-SE" sz="4400" b="1" dirty="0">
                <a:solidFill>
                  <a:srgbClr val="C00000"/>
                </a:solidFill>
              </a:rPr>
              <a:t>lika i värde och </a:t>
            </a:r>
          </a:p>
          <a:p>
            <a:pPr marL="342900" indent="-342900" algn="ctr">
              <a:buNone/>
            </a:pPr>
            <a:r>
              <a:rPr lang="sv-SE" sz="4400" b="1" dirty="0">
                <a:solidFill>
                  <a:srgbClr val="C00000"/>
                </a:solidFill>
              </a:rPr>
              <a:t>rättigheter”</a:t>
            </a:r>
            <a:endParaRPr lang="sv-SE" sz="1600" b="1" dirty="0">
              <a:solidFill>
                <a:srgbClr val="C00000"/>
              </a:solidFill>
            </a:endParaRPr>
          </a:p>
          <a:p>
            <a:pPr marL="342900" indent="-342900" algn="ctr">
              <a:buNone/>
            </a:pPr>
            <a:endParaRPr lang="sv-SE" sz="1800" b="1" dirty="0"/>
          </a:p>
          <a:p>
            <a:pPr marL="342900" indent="-342900" algn="ctr">
              <a:buNone/>
            </a:pPr>
            <a:endParaRPr lang="sv-SE" sz="1800" b="1" dirty="0"/>
          </a:p>
          <a:p>
            <a:pPr marL="342900" indent="-342900" algn="ctr">
              <a:buNone/>
            </a:pPr>
            <a:r>
              <a:rPr lang="sv-SE" sz="1800" b="1" dirty="0"/>
              <a:t>Ur FN:s allmänna förklaring om de mänskliga rättigheterna från 1948 </a:t>
            </a:r>
          </a:p>
          <a:p>
            <a:pPr marL="342900" indent="-342900" algn="ctr">
              <a:buNone/>
            </a:pPr>
            <a:endParaRPr lang="sv-SE" sz="1800" b="1" dirty="0"/>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p:cNvSpPr>
            <a:spLocks noGrp="1"/>
          </p:cNvSpPr>
          <p:nvPr>
            <p:ph type="sldNum" sz="quarter" idx="14"/>
          </p:nvPr>
        </p:nvSpPr>
        <p:spPr/>
        <p:txBody>
          <a:bodyPr/>
          <a:lstStyle/>
          <a:p>
            <a:fld id="{CCB980A4-8073-2E47-BD49-CDC58DACAC28}" type="slidenum">
              <a:rPr lang="sv-SE">
                <a:solidFill>
                  <a:prstClr val="white"/>
                </a:solidFill>
              </a:rPr>
              <a:pPr/>
              <a:t>5</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a:solidFill>
                  <a:prstClr val="white"/>
                </a:solidFill>
              </a:rPr>
              <a:t>HÅLLBAR STAD – ÖPPEN FÖR VÄRLDEN </a:t>
            </a:r>
            <a:endParaRPr lang="en-GB" dirty="0">
              <a:solidFill>
                <a:prstClr val="white"/>
              </a:solidFill>
            </a:endParaRPr>
          </a:p>
        </p:txBody>
      </p:sp>
      <p:sp>
        <p:nvSpPr>
          <p:cNvPr id="7" name="Platshållare för text 6"/>
          <p:cNvSpPr txBox="1">
            <a:spLocks noGrp="1"/>
          </p:cNvSpPr>
          <p:nvPr>
            <p:ph type="body" sz="quarter" idx="13"/>
          </p:nvPr>
        </p:nvSpPr>
        <p:spPr>
          <a:xfrm>
            <a:off x="431774" y="1710944"/>
            <a:ext cx="7692265" cy="369332"/>
          </a:xfrm>
          <a:prstGeom prst="rect">
            <a:avLst/>
          </a:prstGeom>
          <a:noFill/>
        </p:spPr>
        <p:txBody>
          <a:bodyPr wrap="square">
            <a:spAutoFit/>
          </a:bodyPr>
          <a:lstStyle/>
          <a:p>
            <a:pPr algn="ctr">
              <a:buNone/>
              <a:defRPr/>
            </a:pPr>
            <a:r>
              <a:rPr lang="sv-SE" sz="2400" dirty="0"/>
              <a:t>Vem är då</a:t>
            </a:r>
            <a:endParaRPr lang="sv-SE" sz="3200" b="1" cap="all" dirty="0"/>
          </a:p>
        </p:txBody>
      </p:sp>
      <p:sp>
        <p:nvSpPr>
          <p:cNvPr id="8" name="Rektangel 7"/>
          <p:cNvSpPr/>
          <p:nvPr/>
        </p:nvSpPr>
        <p:spPr>
          <a:xfrm>
            <a:off x="2676287" y="2476500"/>
            <a:ext cx="3776996" cy="1323439"/>
          </a:xfrm>
          <a:prstGeom prst="rect">
            <a:avLst/>
          </a:prstGeom>
        </p:spPr>
        <p:txBody>
          <a:bodyPr wrap="none">
            <a:spAutoFit/>
          </a:bodyPr>
          <a:lstStyle/>
          <a:p>
            <a:pPr>
              <a:defRPr/>
            </a:pPr>
            <a:r>
              <a:rPr lang="sv-SE" sz="8000" b="1" cap="all" dirty="0">
                <a:solidFill>
                  <a:srgbClr val="C00000"/>
                </a:solidFill>
                <a:latin typeface="Arial Black" pitchFamily="34" charset="0"/>
                <a:cs typeface="Arial Black"/>
              </a:rPr>
              <a:t>Alla?</a:t>
            </a:r>
            <a:endParaRPr lang="sv-SE" sz="8000" b="1" dirty="0">
              <a:solidFill>
                <a:srgbClr val="C00000"/>
              </a:solidFill>
              <a:latin typeface="Arial Black" pitchFamily="34" charset="0"/>
              <a:cs typeface="Arial Black"/>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accel="50000" decel="5000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Först kort tillbaka till FN …</a:t>
            </a:r>
          </a:p>
        </p:txBody>
      </p:sp>
      <p:sp>
        <p:nvSpPr>
          <p:cNvPr id="3" name="Platshållare för bildnummer 2"/>
          <p:cNvSpPr>
            <a:spLocks noGrp="1"/>
          </p:cNvSpPr>
          <p:nvPr>
            <p:ph type="sldNum" sz="quarter" idx="14"/>
          </p:nvPr>
        </p:nvSpPr>
        <p:spPr/>
        <p:txBody>
          <a:bodyPr/>
          <a:lstStyle/>
          <a:p>
            <a:fld id="{CCB980A4-8073-2E47-BD49-CDC58DACAC28}" type="slidenum">
              <a:rPr lang="sv-SE">
                <a:solidFill>
                  <a:prstClr val="white"/>
                </a:solidFill>
              </a:rPr>
              <a:pPr/>
              <a:t>6</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a:solidFill>
                  <a:prstClr val="white"/>
                </a:solidFill>
              </a:rPr>
              <a:t>HÅLLBAR STAD – ÖPPEN FÖR VÄRLDEN </a:t>
            </a:r>
            <a:endParaRPr lang="en-GB" dirty="0">
              <a:solidFill>
                <a:prstClr val="white"/>
              </a:solidFill>
            </a:endParaRPr>
          </a:p>
        </p:txBody>
      </p:sp>
      <p:sp>
        <p:nvSpPr>
          <p:cNvPr id="5" name="Platshållare för text 4"/>
          <p:cNvSpPr>
            <a:spLocks noGrp="1"/>
          </p:cNvSpPr>
          <p:nvPr>
            <p:ph type="body" sz="quarter" idx="13"/>
          </p:nvPr>
        </p:nvSpPr>
        <p:spPr/>
        <p:txBody>
          <a:bodyPr/>
          <a:lstStyle/>
          <a:p>
            <a:r>
              <a:rPr lang="sv-SE" dirty="0"/>
              <a:t>Konventionen om </a:t>
            </a:r>
            <a:r>
              <a:rPr lang="sv-SE" b="1" dirty="0">
                <a:solidFill>
                  <a:srgbClr val="C00000"/>
                </a:solidFill>
              </a:rPr>
              <a:t>ekonomiska, sociala och kulturella rättigheter</a:t>
            </a:r>
          </a:p>
          <a:p>
            <a:r>
              <a:rPr lang="sv-SE" dirty="0"/>
              <a:t>Konventionen om </a:t>
            </a:r>
            <a:r>
              <a:rPr lang="sv-SE" b="1" dirty="0">
                <a:solidFill>
                  <a:srgbClr val="C00000"/>
                </a:solidFill>
              </a:rPr>
              <a:t>medborgerliga och politiska rättigheter</a:t>
            </a:r>
          </a:p>
          <a:p>
            <a:endParaRPr lang="sv-SE" dirty="0"/>
          </a:p>
          <a:p>
            <a:r>
              <a:rPr lang="sv-SE" dirty="0"/>
              <a:t>Konventionen mot </a:t>
            </a:r>
            <a:r>
              <a:rPr lang="sv-SE" b="1" dirty="0">
                <a:solidFill>
                  <a:srgbClr val="C00000"/>
                </a:solidFill>
              </a:rPr>
              <a:t>rasdiskriminering</a:t>
            </a:r>
          </a:p>
          <a:p>
            <a:r>
              <a:rPr lang="sv-SE" dirty="0"/>
              <a:t>Konventionen mot </a:t>
            </a:r>
            <a:r>
              <a:rPr lang="sv-SE" b="1" dirty="0">
                <a:solidFill>
                  <a:srgbClr val="C00000"/>
                </a:solidFill>
              </a:rPr>
              <a:t>diskriminering av kvinnor</a:t>
            </a:r>
          </a:p>
          <a:p>
            <a:r>
              <a:rPr lang="sv-SE" dirty="0"/>
              <a:t>Konventionen om </a:t>
            </a:r>
            <a:r>
              <a:rPr lang="sv-SE" b="1" dirty="0">
                <a:solidFill>
                  <a:srgbClr val="C00000"/>
                </a:solidFill>
              </a:rPr>
              <a:t>barnets rättigheter </a:t>
            </a:r>
          </a:p>
          <a:p>
            <a:r>
              <a:rPr lang="sv-SE" dirty="0"/>
              <a:t>Konventionen om </a:t>
            </a:r>
            <a:r>
              <a:rPr lang="sv-SE" b="1" dirty="0">
                <a:solidFill>
                  <a:srgbClr val="C00000"/>
                </a:solidFill>
              </a:rPr>
              <a:t>rättigheter för personer med funktionsnedsättning</a:t>
            </a:r>
          </a:p>
          <a:p>
            <a:endParaRPr lang="sv-SE" dirty="0"/>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Några utgångspunkter</a:t>
            </a:r>
          </a:p>
        </p:txBody>
      </p:sp>
      <p:sp>
        <p:nvSpPr>
          <p:cNvPr id="3" name="Platshållare för bildnummer 2"/>
          <p:cNvSpPr>
            <a:spLocks noGrp="1"/>
          </p:cNvSpPr>
          <p:nvPr>
            <p:ph type="sldNum" sz="quarter" idx="14"/>
          </p:nvPr>
        </p:nvSpPr>
        <p:spPr/>
        <p:txBody>
          <a:bodyPr/>
          <a:lstStyle/>
          <a:p>
            <a:fld id="{CCB980A4-8073-2E47-BD49-CDC58DACAC28}" type="slidenum">
              <a:rPr lang="sv-SE">
                <a:solidFill>
                  <a:prstClr val="white"/>
                </a:solidFill>
              </a:rPr>
              <a:pPr/>
              <a:t>7</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a:solidFill>
                  <a:prstClr val="white"/>
                </a:solidFill>
              </a:rPr>
              <a:t>HÅLLBAR STAD – ÖPPEN FÖR VÄRLDEN </a:t>
            </a:r>
            <a:endParaRPr lang="en-GB" dirty="0">
              <a:solidFill>
                <a:prstClr val="white"/>
              </a:solidFill>
            </a:endParaRPr>
          </a:p>
        </p:txBody>
      </p:sp>
      <p:sp>
        <p:nvSpPr>
          <p:cNvPr id="5" name="Platshållare för text 4"/>
          <p:cNvSpPr>
            <a:spLocks noGrp="1"/>
          </p:cNvSpPr>
          <p:nvPr>
            <p:ph type="body" sz="quarter" idx="13"/>
          </p:nvPr>
        </p:nvSpPr>
        <p:spPr/>
        <p:txBody>
          <a:bodyPr/>
          <a:lstStyle/>
          <a:p>
            <a:r>
              <a:rPr lang="sv-SE" dirty="0"/>
              <a:t>Staten har ansvaret för att respektera, skydda och främja alla invånares mänskliga rättigheter</a:t>
            </a:r>
            <a:br>
              <a:rPr lang="sv-SE" dirty="0"/>
            </a:br>
            <a:endParaRPr lang="sv-SE" dirty="0"/>
          </a:p>
          <a:p>
            <a:r>
              <a:rPr lang="sv-SE" dirty="0"/>
              <a:t>Det är i de kommunala verksamheterna - som t ex äldreboenden, förskolor, idrottshallar, skolor, bibliotek och socialkontor -  som de mänskiga rättigheterna förverkligas.</a:t>
            </a:r>
            <a:br>
              <a:rPr lang="sv-SE" dirty="0"/>
            </a:br>
            <a:endParaRPr lang="sv-SE" dirty="0"/>
          </a:p>
          <a:p>
            <a:r>
              <a:rPr lang="sv-SE" dirty="0"/>
              <a:t>Centralt för de mänskliga rättigheterna är att de gäller alla – det vill säga alla människor har rätt till samtliga rättigheter utan någon diskriminering</a:t>
            </a:r>
          </a:p>
          <a:p>
            <a:endParaRPr lang="sv-SE" dirty="0"/>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Mänskliga rättigheter</a:t>
            </a:r>
            <a:br>
              <a:rPr lang="sv-SE" dirty="0"/>
            </a:br>
            <a:r>
              <a:rPr lang="sv-SE" dirty="0"/>
              <a:t> – grunden för stadens arbete</a:t>
            </a:r>
          </a:p>
        </p:txBody>
      </p:sp>
      <p:sp>
        <p:nvSpPr>
          <p:cNvPr id="3" name="Platshållare för bildnummer 2"/>
          <p:cNvSpPr>
            <a:spLocks noGrp="1"/>
          </p:cNvSpPr>
          <p:nvPr>
            <p:ph type="sldNum" sz="quarter" idx="14"/>
          </p:nvPr>
        </p:nvSpPr>
        <p:spPr/>
        <p:txBody>
          <a:bodyPr/>
          <a:lstStyle/>
          <a:p>
            <a:fld id="{CCB980A4-8073-2E47-BD49-CDC58DACAC28}" type="slidenum">
              <a:rPr lang="sv-SE">
                <a:solidFill>
                  <a:prstClr val="white"/>
                </a:solidFill>
              </a:rPr>
              <a:pPr/>
              <a:t>8</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a:solidFill>
                  <a:prstClr val="white"/>
                </a:solidFill>
              </a:rPr>
              <a:t>HÅLLBAR STAD – ÖPPEN FÖR VÄRLDEN </a:t>
            </a:r>
            <a:endParaRPr lang="en-GB" dirty="0">
              <a:solidFill>
                <a:prstClr val="white"/>
              </a:solidFill>
            </a:endParaRPr>
          </a:p>
        </p:txBody>
      </p:sp>
      <p:cxnSp>
        <p:nvCxnSpPr>
          <p:cNvPr id="6" name="Rak 5"/>
          <p:cNvCxnSpPr/>
          <p:nvPr/>
        </p:nvCxnSpPr>
        <p:spPr>
          <a:xfrm>
            <a:off x="4395787" y="1954475"/>
            <a:ext cx="3381529" cy="0"/>
          </a:xfrm>
          <a:prstGeom prst="line">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cxnSp>
        <p:nvCxnSpPr>
          <p:cNvPr id="7" name="Rak 6"/>
          <p:cNvCxnSpPr/>
          <p:nvPr/>
        </p:nvCxnSpPr>
        <p:spPr>
          <a:xfrm>
            <a:off x="3595687" y="2952750"/>
            <a:ext cx="790575" cy="0"/>
          </a:xfrm>
          <a:prstGeom prst="line">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cxnSp>
        <p:nvCxnSpPr>
          <p:cNvPr id="8" name="Rak 7"/>
          <p:cNvCxnSpPr/>
          <p:nvPr/>
        </p:nvCxnSpPr>
        <p:spPr>
          <a:xfrm>
            <a:off x="2795587" y="3866992"/>
            <a:ext cx="790575" cy="0"/>
          </a:xfrm>
          <a:prstGeom prst="line">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Rak 8"/>
          <p:cNvCxnSpPr/>
          <p:nvPr/>
        </p:nvCxnSpPr>
        <p:spPr>
          <a:xfrm>
            <a:off x="1985962" y="4333717"/>
            <a:ext cx="790575" cy="0"/>
          </a:xfrm>
          <a:prstGeom prst="line">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Rak 9"/>
          <p:cNvCxnSpPr/>
          <p:nvPr/>
        </p:nvCxnSpPr>
        <p:spPr>
          <a:xfrm>
            <a:off x="1200150" y="4800442"/>
            <a:ext cx="790575" cy="0"/>
          </a:xfrm>
          <a:prstGeom prst="line">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Rak 10"/>
          <p:cNvCxnSpPr/>
          <p:nvPr/>
        </p:nvCxnSpPr>
        <p:spPr>
          <a:xfrm flipV="1">
            <a:off x="1200150" y="4800442"/>
            <a:ext cx="0" cy="466725"/>
          </a:xfrm>
          <a:prstGeom prst="line">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Rak 11"/>
          <p:cNvCxnSpPr/>
          <p:nvPr/>
        </p:nvCxnSpPr>
        <p:spPr>
          <a:xfrm flipV="1">
            <a:off x="1990725" y="4333717"/>
            <a:ext cx="0" cy="466725"/>
          </a:xfrm>
          <a:prstGeom prst="line">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Rak 12"/>
          <p:cNvCxnSpPr/>
          <p:nvPr/>
        </p:nvCxnSpPr>
        <p:spPr>
          <a:xfrm flipV="1">
            <a:off x="2795587" y="3886658"/>
            <a:ext cx="0" cy="466725"/>
          </a:xfrm>
          <a:prstGeom prst="line">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Rak 13"/>
          <p:cNvCxnSpPr/>
          <p:nvPr/>
        </p:nvCxnSpPr>
        <p:spPr>
          <a:xfrm flipH="1" flipV="1">
            <a:off x="3595688" y="2952750"/>
            <a:ext cx="9524" cy="933908"/>
          </a:xfrm>
          <a:prstGeom prst="line">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 name="Rak 18"/>
          <p:cNvCxnSpPr/>
          <p:nvPr/>
        </p:nvCxnSpPr>
        <p:spPr>
          <a:xfrm flipH="1" flipV="1">
            <a:off x="4386262" y="1969682"/>
            <a:ext cx="9526" cy="983068"/>
          </a:xfrm>
          <a:prstGeom prst="line">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sp>
        <p:nvSpPr>
          <p:cNvPr id="21" name="textruta 20"/>
          <p:cNvSpPr txBox="1"/>
          <p:nvPr/>
        </p:nvSpPr>
        <p:spPr>
          <a:xfrm>
            <a:off x="1297549" y="4921961"/>
            <a:ext cx="6929436" cy="400110"/>
          </a:xfrm>
          <a:prstGeom prst="rect">
            <a:avLst/>
          </a:prstGeom>
          <a:noFill/>
        </p:spPr>
        <p:txBody>
          <a:bodyPr wrap="square" rtlCol="0">
            <a:spAutoFit/>
          </a:bodyPr>
          <a:lstStyle/>
          <a:p>
            <a:r>
              <a:rPr lang="sv-SE" sz="2000" b="1" dirty="0">
                <a:solidFill>
                  <a:srgbClr val="C00000"/>
                </a:solidFill>
                <a:cs typeface="Arial" panose="020B0604020202020204" pitchFamily="34" charset="0"/>
              </a:rPr>
              <a:t>FN:s konvention om mänskliga rättigheter</a:t>
            </a:r>
          </a:p>
        </p:txBody>
      </p:sp>
      <p:sp>
        <p:nvSpPr>
          <p:cNvPr id="22" name="textruta 21"/>
          <p:cNvSpPr txBox="1"/>
          <p:nvPr/>
        </p:nvSpPr>
        <p:spPr>
          <a:xfrm>
            <a:off x="2064311" y="4414546"/>
            <a:ext cx="4371975" cy="400110"/>
          </a:xfrm>
          <a:prstGeom prst="rect">
            <a:avLst/>
          </a:prstGeom>
          <a:noFill/>
        </p:spPr>
        <p:txBody>
          <a:bodyPr wrap="square" rtlCol="0">
            <a:spAutoFit/>
          </a:bodyPr>
          <a:lstStyle/>
          <a:p>
            <a:r>
              <a:rPr lang="sv-SE" sz="2000" b="1" dirty="0">
                <a:solidFill>
                  <a:srgbClr val="C00000"/>
                </a:solidFill>
                <a:cs typeface="Arial" panose="020B0604020202020204" pitchFamily="34" charset="0"/>
              </a:rPr>
              <a:t>Europakonventioner</a:t>
            </a:r>
          </a:p>
        </p:txBody>
      </p:sp>
      <p:sp>
        <p:nvSpPr>
          <p:cNvPr id="23" name="textruta 22"/>
          <p:cNvSpPr txBox="1"/>
          <p:nvPr/>
        </p:nvSpPr>
        <p:spPr>
          <a:xfrm>
            <a:off x="2914924" y="3969044"/>
            <a:ext cx="4371975" cy="400110"/>
          </a:xfrm>
          <a:prstGeom prst="rect">
            <a:avLst/>
          </a:prstGeom>
          <a:noFill/>
        </p:spPr>
        <p:txBody>
          <a:bodyPr wrap="square" rtlCol="0">
            <a:spAutoFit/>
          </a:bodyPr>
          <a:lstStyle/>
          <a:p>
            <a:r>
              <a:rPr lang="sv-SE" sz="2000" b="1" dirty="0">
                <a:solidFill>
                  <a:srgbClr val="C00000"/>
                </a:solidFill>
                <a:cs typeface="Arial" panose="020B0604020202020204" pitchFamily="34" charset="0"/>
              </a:rPr>
              <a:t>Sveriges grundlag</a:t>
            </a:r>
          </a:p>
        </p:txBody>
      </p:sp>
      <p:sp>
        <p:nvSpPr>
          <p:cNvPr id="24" name="textruta 23"/>
          <p:cNvSpPr txBox="1"/>
          <p:nvPr/>
        </p:nvSpPr>
        <p:spPr>
          <a:xfrm>
            <a:off x="3659748" y="2992077"/>
            <a:ext cx="4567237" cy="954107"/>
          </a:xfrm>
          <a:prstGeom prst="rect">
            <a:avLst/>
          </a:prstGeom>
          <a:noFill/>
        </p:spPr>
        <p:txBody>
          <a:bodyPr wrap="square" rtlCol="0">
            <a:spAutoFit/>
          </a:bodyPr>
          <a:lstStyle/>
          <a:p>
            <a:r>
              <a:rPr lang="sv-SE" sz="2000" b="1" dirty="0">
                <a:solidFill>
                  <a:srgbClr val="C00000"/>
                </a:solidFill>
                <a:cs typeface="Arial" panose="020B0604020202020204" pitchFamily="34" charset="0"/>
              </a:rPr>
              <a:t>Övrig nationell lagstiftning</a:t>
            </a:r>
          </a:p>
          <a:p>
            <a:r>
              <a:rPr lang="sv-SE" dirty="0">
                <a:solidFill>
                  <a:srgbClr val="747474">
                    <a:lumMod val="50000"/>
                  </a:srgbClr>
                </a:solidFill>
                <a:cs typeface="Arial" panose="020B0604020202020204" pitchFamily="34" charset="0"/>
              </a:rPr>
              <a:t>Kommunal-, socialtjänst-, skol- och diskrimineringslag </a:t>
            </a:r>
            <a:r>
              <a:rPr lang="sv-SE" dirty="0" err="1">
                <a:solidFill>
                  <a:srgbClr val="747474">
                    <a:lumMod val="50000"/>
                  </a:srgbClr>
                </a:solidFill>
                <a:cs typeface="Arial" panose="020B0604020202020204" pitchFamily="34" charset="0"/>
              </a:rPr>
              <a:t>osv</a:t>
            </a:r>
            <a:r>
              <a:rPr lang="sv-SE" dirty="0">
                <a:solidFill>
                  <a:srgbClr val="747474">
                    <a:lumMod val="50000"/>
                  </a:srgbClr>
                </a:solidFill>
                <a:cs typeface="Arial" panose="020B0604020202020204" pitchFamily="34" charset="0"/>
              </a:rPr>
              <a:t>….</a:t>
            </a:r>
          </a:p>
        </p:txBody>
      </p:sp>
      <p:sp>
        <p:nvSpPr>
          <p:cNvPr id="35" name="textruta 34"/>
          <p:cNvSpPr txBox="1"/>
          <p:nvPr/>
        </p:nvSpPr>
        <p:spPr>
          <a:xfrm>
            <a:off x="4426511" y="1976836"/>
            <a:ext cx="3800475" cy="1877437"/>
          </a:xfrm>
          <a:prstGeom prst="rect">
            <a:avLst/>
          </a:prstGeom>
          <a:noFill/>
        </p:spPr>
        <p:txBody>
          <a:bodyPr wrap="square" rtlCol="0">
            <a:spAutoFit/>
          </a:bodyPr>
          <a:lstStyle/>
          <a:p>
            <a:r>
              <a:rPr lang="sv-SE" sz="2000" b="1" dirty="0">
                <a:solidFill>
                  <a:srgbClr val="C00000"/>
                </a:solidFill>
                <a:cs typeface="Arial" panose="020B0604020202020204" pitchFamily="34" charset="0"/>
              </a:rPr>
              <a:t>Kommunala styrdokument</a:t>
            </a:r>
          </a:p>
          <a:p>
            <a:r>
              <a:rPr lang="sv-SE" dirty="0">
                <a:solidFill>
                  <a:srgbClr val="747474">
                    <a:lumMod val="50000"/>
                  </a:srgbClr>
                </a:solidFill>
                <a:cs typeface="Arial" panose="020B0604020202020204" pitchFamily="34" charset="0"/>
              </a:rPr>
              <a:t>Budget, likabehandlingsplaner, jämställdhetspolicy </a:t>
            </a:r>
            <a:r>
              <a:rPr lang="sv-SE" dirty="0" err="1">
                <a:solidFill>
                  <a:srgbClr val="747474">
                    <a:lumMod val="50000"/>
                  </a:srgbClr>
                </a:solidFill>
                <a:cs typeface="Arial" panose="020B0604020202020204" pitchFamily="34" charset="0"/>
              </a:rPr>
              <a:t>osv</a:t>
            </a:r>
            <a:r>
              <a:rPr lang="sv-SE" dirty="0">
                <a:solidFill>
                  <a:srgbClr val="747474">
                    <a:lumMod val="50000"/>
                  </a:srgbClr>
                </a:solidFill>
                <a:cs typeface="Arial" panose="020B0604020202020204" pitchFamily="34" charset="0"/>
              </a:rPr>
              <a:t> …</a:t>
            </a:r>
          </a:p>
          <a:p>
            <a:endParaRPr lang="sv-SE" sz="1600" b="1" dirty="0">
              <a:solidFill>
                <a:srgbClr val="747474"/>
              </a:solidFill>
              <a:cs typeface="Arial" panose="020B0604020202020204" pitchFamily="34" charset="0"/>
            </a:endParaRPr>
          </a:p>
          <a:p>
            <a:endParaRPr lang="sv-SE" sz="1600" b="1" dirty="0">
              <a:solidFill>
                <a:srgbClr val="747474"/>
              </a:solidFill>
              <a:cs typeface="Arial" panose="020B0604020202020204" pitchFamily="34" charset="0"/>
            </a:endParaRPr>
          </a:p>
          <a:p>
            <a:endParaRPr lang="sv-SE" sz="1200" b="1" dirty="0">
              <a:solidFill>
                <a:srgbClr val="747474"/>
              </a:solidFill>
              <a:cs typeface="Arial" panose="020B0604020202020204" pitchFamily="34" charset="0"/>
            </a:endParaRPr>
          </a:p>
          <a:p>
            <a:endParaRPr lang="sv-SE" sz="1600" b="1" dirty="0">
              <a:solidFill>
                <a:srgbClr val="747474"/>
              </a:solidFill>
              <a:cs typeface="Arial" panose="020B0604020202020204" pitchFamily="34" charset="0"/>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Göteborg – en stad för alla</a:t>
            </a:r>
          </a:p>
        </p:txBody>
      </p:sp>
      <p:sp>
        <p:nvSpPr>
          <p:cNvPr id="3" name="Platshållare för bildnummer 2"/>
          <p:cNvSpPr>
            <a:spLocks noGrp="1"/>
          </p:cNvSpPr>
          <p:nvPr>
            <p:ph type="sldNum" sz="quarter" idx="14"/>
          </p:nvPr>
        </p:nvSpPr>
        <p:spPr/>
        <p:txBody>
          <a:bodyPr/>
          <a:lstStyle/>
          <a:p>
            <a:fld id="{CCB980A4-8073-2E47-BD49-CDC58DACAC28}" type="slidenum">
              <a:rPr lang="sv-SE">
                <a:solidFill>
                  <a:prstClr val="white"/>
                </a:solidFill>
              </a:rPr>
              <a:pPr/>
              <a:t>9</a:t>
            </a:fld>
            <a:endParaRPr lang="sv-SE" dirty="0">
              <a:solidFill>
                <a:prstClr val="white"/>
              </a:solidFill>
            </a:endParaRPr>
          </a:p>
        </p:txBody>
      </p:sp>
      <p:sp>
        <p:nvSpPr>
          <p:cNvPr id="4" name="Platshållare för sidfot 3"/>
          <p:cNvSpPr>
            <a:spLocks noGrp="1"/>
          </p:cNvSpPr>
          <p:nvPr>
            <p:ph type="ftr" sz="quarter" idx="15"/>
          </p:nvPr>
        </p:nvSpPr>
        <p:spPr/>
        <p:txBody>
          <a:bodyPr/>
          <a:lstStyle/>
          <a:p>
            <a:r>
              <a:rPr lang="en-GB">
                <a:solidFill>
                  <a:prstClr val="white"/>
                </a:solidFill>
              </a:rPr>
              <a:t>HÅLLBAR STAD – ÖPPEN FÖR VÄRLDEN </a:t>
            </a:r>
            <a:endParaRPr lang="en-GB" dirty="0">
              <a:solidFill>
                <a:prstClr val="white"/>
              </a:solidFill>
            </a:endParaRPr>
          </a:p>
        </p:txBody>
      </p:sp>
      <p:sp>
        <p:nvSpPr>
          <p:cNvPr id="5" name="Platshållare för text 4"/>
          <p:cNvSpPr>
            <a:spLocks noGrp="1"/>
          </p:cNvSpPr>
          <p:nvPr>
            <p:ph type="body" sz="quarter" idx="13"/>
          </p:nvPr>
        </p:nvSpPr>
        <p:spPr/>
        <p:txBody>
          <a:bodyPr/>
          <a:lstStyle/>
          <a:p>
            <a:pPr>
              <a:buNone/>
            </a:pPr>
            <a:r>
              <a:rPr lang="sv-SE" dirty="0"/>
              <a:t>” Vi som arbetar i Göteborgs Stad har ett gemensamt uppdrag, att tillgodose göteborgarnas behov och rättigheter. Vårt arbete utgår från de mänskliga rättigheterna och principen om alla människors lika värde. Vi arbetar för att ge likvärdig service med hög kvalitet till alla som bor, arbetar eller besöker vår stad. Våra verksamheter är olika men vi representerar alla samma organisation, Göteborgs Stad". </a:t>
            </a:r>
          </a:p>
          <a:p>
            <a:pPr>
              <a:buNone/>
            </a:pPr>
            <a:endParaRPr lang="sv-SE" dirty="0"/>
          </a:p>
        </p:txBody>
      </p:sp>
      <p:sp>
        <p:nvSpPr>
          <p:cNvPr id="6" name="textruta 5"/>
          <p:cNvSpPr txBox="1"/>
          <p:nvPr/>
        </p:nvSpPr>
        <p:spPr>
          <a:xfrm>
            <a:off x="678426" y="4778477"/>
            <a:ext cx="7619626" cy="646331"/>
          </a:xfrm>
          <a:prstGeom prst="rect">
            <a:avLst/>
          </a:prstGeom>
          <a:noFill/>
        </p:spPr>
        <p:txBody>
          <a:bodyPr wrap="square" rtlCol="0">
            <a:spAutoFit/>
          </a:bodyPr>
          <a:lstStyle/>
          <a:p>
            <a:pPr algn="r"/>
            <a:r>
              <a:rPr lang="sv-SE" sz="2000" dirty="0">
                <a:solidFill>
                  <a:srgbClr val="747474">
                    <a:lumMod val="50000"/>
                  </a:srgbClr>
                </a:solidFill>
                <a:cs typeface="Arial" panose="020B0604020202020204" pitchFamily="34" charset="0"/>
              </a:rPr>
              <a:t>Göteborgs Stads medarbetar- och arbetsmiljöpolicy</a:t>
            </a:r>
          </a:p>
          <a:p>
            <a:pPr algn="r"/>
            <a:endParaRPr lang="sv-SE" sz="1600" b="1" dirty="0" err="1">
              <a:solidFill>
                <a:srgbClr val="747474"/>
              </a:solidFill>
              <a:cs typeface="Arial" panose="020B0604020202020204" pitchFamily="34" charset="0"/>
            </a:endParaRPr>
          </a:p>
        </p:txBody>
      </p:sp>
    </p:spTree>
  </p:cSld>
  <p:clrMapOvr>
    <a:masterClrMapping/>
  </p:clrMapOvr>
  <p:transition spd="med">
    <p:fade/>
  </p:transition>
</p:sld>
</file>

<file path=ppt/theme/theme1.xml><?xml version="1.0" encoding="utf-8"?>
<a:theme xmlns:a="http://schemas.openxmlformats.org/drawingml/2006/main" name="GBG-Stad-Mall_SE_PPT ny grafisk profil">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10.xml><?xml version="1.0" encoding="utf-8"?>
<a:theme xmlns:a="http://schemas.openxmlformats.org/drawingml/2006/main" name="2_GBGstad-prickar">
  <a:themeElements>
    <a:clrScheme name="GöteborgsStad1">
      <a:dk1>
        <a:srgbClr val="747474"/>
      </a:dk1>
      <a:lt1>
        <a:sysClr val="window" lastClr="FFFFFF"/>
      </a:lt1>
      <a:dk2>
        <a:srgbClr val="747474"/>
      </a:dk2>
      <a:lt2>
        <a:srgbClr val="FFFFFF"/>
      </a:lt2>
      <a:accent1>
        <a:srgbClr val="C3C300"/>
      </a:accent1>
      <a:accent2>
        <a:srgbClr val="F18700"/>
      </a:accent2>
      <a:accent3>
        <a:srgbClr val="89BEAE"/>
      </a:accent3>
      <a:accent4>
        <a:srgbClr val="5EA0C3"/>
      </a:accent4>
      <a:accent5>
        <a:srgbClr val="DE0069"/>
      </a:accent5>
      <a:accent6>
        <a:srgbClr val="FFD032"/>
      </a:accent6>
      <a:hlink>
        <a:srgbClr val="0070C0"/>
      </a:hlink>
      <a:folHlink>
        <a:srgbClr val="A6004E"/>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1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BGstad-grön">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3.xml><?xml version="1.0" encoding="utf-8"?>
<a:theme xmlns:a="http://schemas.openxmlformats.org/drawingml/2006/main" name="GBGstad-röd">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4.xml><?xml version="1.0" encoding="utf-8"?>
<a:theme xmlns:a="http://schemas.openxmlformats.org/drawingml/2006/main" name="GBGstad-prickar">
  <a:themeElements>
    <a:clrScheme name="GöteborgsStad1">
      <a:dk1>
        <a:srgbClr val="747474"/>
      </a:dk1>
      <a:lt1>
        <a:sysClr val="window" lastClr="FFFFFF"/>
      </a:lt1>
      <a:dk2>
        <a:srgbClr val="747474"/>
      </a:dk2>
      <a:lt2>
        <a:srgbClr val="FFFFFF"/>
      </a:lt2>
      <a:accent1>
        <a:srgbClr val="C3C300"/>
      </a:accent1>
      <a:accent2>
        <a:srgbClr val="F18700"/>
      </a:accent2>
      <a:accent3>
        <a:srgbClr val="89BEAE"/>
      </a:accent3>
      <a:accent4>
        <a:srgbClr val="5EA0C3"/>
      </a:accent4>
      <a:accent5>
        <a:srgbClr val="DE0069"/>
      </a:accent5>
      <a:accent6>
        <a:srgbClr val="FFD032"/>
      </a:accent6>
      <a:hlink>
        <a:srgbClr val="0070C0"/>
      </a:hlink>
      <a:folHlink>
        <a:srgbClr val="A6004E"/>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5.xml><?xml version="1.0" encoding="utf-8"?>
<a:theme xmlns:a="http://schemas.openxmlformats.org/drawingml/2006/main" name="GBGstad-turkos">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6.xml><?xml version="1.0" encoding="utf-8"?>
<a:theme xmlns:a="http://schemas.openxmlformats.org/drawingml/2006/main" name="GBGstad-lila">
  <a:themeElements>
    <a:clrScheme name="GöteborgsStad1">
      <a:dk1>
        <a:srgbClr val="747474"/>
      </a:dk1>
      <a:lt1>
        <a:sysClr val="window" lastClr="FFFFFF"/>
      </a:lt1>
      <a:dk2>
        <a:srgbClr val="747474"/>
      </a:dk2>
      <a:lt2>
        <a:srgbClr val="FFFFFF"/>
      </a:lt2>
      <a:accent1>
        <a:srgbClr val="C3C300"/>
      </a:accent1>
      <a:accent2>
        <a:srgbClr val="F18700"/>
      </a:accent2>
      <a:accent3>
        <a:srgbClr val="89BEAE"/>
      </a:accent3>
      <a:accent4>
        <a:srgbClr val="5EA0C3"/>
      </a:accent4>
      <a:accent5>
        <a:srgbClr val="DE0069"/>
      </a:accent5>
      <a:accent6>
        <a:srgbClr val="FFD032"/>
      </a:accent6>
      <a:hlink>
        <a:srgbClr val="0070C0"/>
      </a:hlink>
      <a:folHlink>
        <a:srgbClr val="A6004E"/>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7.xml><?xml version="1.0" encoding="utf-8"?>
<a:theme xmlns:a="http://schemas.openxmlformats.org/drawingml/2006/main" name="GBGstad-avslut">
  <a:themeElements>
    <a:clrScheme name="GBG-stad-färgtema">
      <a:dk1>
        <a:srgbClr val="575757"/>
      </a:dk1>
      <a:lt1>
        <a:sysClr val="window" lastClr="FFFFFF"/>
      </a:lt1>
      <a:dk2>
        <a:srgbClr val="575757"/>
      </a:dk2>
      <a:lt2>
        <a:srgbClr val="FFFFFF"/>
      </a:lt2>
      <a:accent1>
        <a:srgbClr val="1475B8"/>
      </a:accent1>
      <a:accent2>
        <a:srgbClr val="F18700"/>
      </a:accent2>
      <a:accent3>
        <a:srgbClr val="9DCBCD"/>
      </a:accent3>
      <a:accent4>
        <a:srgbClr val="727BA0"/>
      </a:accent4>
      <a:accent5>
        <a:srgbClr val="BD0066"/>
      </a:accent5>
      <a:accent6>
        <a:srgbClr val="C1C12A"/>
      </a:accent6>
      <a:hlink>
        <a:srgbClr val="1475B8"/>
      </a:hlink>
      <a:folHlink>
        <a:srgbClr val="9DCBCD"/>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8.xml><?xml version="1.0" encoding="utf-8"?>
<a:theme xmlns:a="http://schemas.openxmlformats.org/drawingml/2006/main" name="1_GBGstad-lila">
  <a:themeElements>
    <a:clrScheme name="GöteborgsStad1">
      <a:dk1>
        <a:srgbClr val="747474"/>
      </a:dk1>
      <a:lt1>
        <a:sysClr val="window" lastClr="FFFFFF"/>
      </a:lt1>
      <a:dk2>
        <a:srgbClr val="747474"/>
      </a:dk2>
      <a:lt2>
        <a:srgbClr val="FFFFFF"/>
      </a:lt2>
      <a:accent1>
        <a:srgbClr val="C3C300"/>
      </a:accent1>
      <a:accent2>
        <a:srgbClr val="F18700"/>
      </a:accent2>
      <a:accent3>
        <a:srgbClr val="89BEAE"/>
      </a:accent3>
      <a:accent4>
        <a:srgbClr val="5EA0C3"/>
      </a:accent4>
      <a:accent5>
        <a:srgbClr val="DE0069"/>
      </a:accent5>
      <a:accent6>
        <a:srgbClr val="FFD032"/>
      </a:accent6>
      <a:hlink>
        <a:srgbClr val="0070C0"/>
      </a:hlink>
      <a:folHlink>
        <a:srgbClr val="A6004E"/>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ppt/theme/theme9.xml><?xml version="1.0" encoding="utf-8"?>
<a:theme xmlns:a="http://schemas.openxmlformats.org/drawingml/2006/main" name="2_GBGstad-lila">
  <a:themeElements>
    <a:clrScheme name="GöteborgsStad1">
      <a:dk1>
        <a:srgbClr val="747474"/>
      </a:dk1>
      <a:lt1>
        <a:sysClr val="window" lastClr="FFFFFF"/>
      </a:lt1>
      <a:dk2>
        <a:srgbClr val="747474"/>
      </a:dk2>
      <a:lt2>
        <a:srgbClr val="FFFFFF"/>
      </a:lt2>
      <a:accent1>
        <a:srgbClr val="C3C300"/>
      </a:accent1>
      <a:accent2>
        <a:srgbClr val="F18700"/>
      </a:accent2>
      <a:accent3>
        <a:srgbClr val="89BEAE"/>
      </a:accent3>
      <a:accent4>
        <a:srgbClr val="5EA0C3"/>
      </a:accent4>
      <a:accent5>
        <a:srgbClr val="DE0069"/>
      </a:accent5>
      <a:accent6>
        <a:srgbClr val="FFD032"/>
      </a:accent6>
      <a:hlink>
        <a:srgbClr val="0070C0"/>
      </a:hlink>
      <a:folHlink>
        <a:srgbClr val="A6004E"/>
      </a:folHlink>
    </a:clrScheme>
    <a:fontScheme name="GBG-Stad-tecken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600" b="1" dirty="0" err="1" smtClean="0">
            <a:latin typeface="Arial" panose="020B0604020202020204" pitchFamily="34" charset="0"/>
            <a:cs typeface="Arial" panose="020B0604020202020204"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GBG-Stad-Mall_SE_PPT ny grafisk profil</Template>
  <TotalTime>3131</TotalTime>
  <Words>611</Words>
  <Application>Microsoft Office PowerPoint</Application>
  <PresentationFormat>Bildspel på skärmen (4:3)</PresentationFormat>
  <Paragraphs>147</Paragraphs>
  <Slides>24</Slides>
  <Notes>0</Notes>
  <HiddenSlides>0</HiddenSlides>
  <MMClips>0</MMClips>
  <ScaleCrop>false</ScaleCrop>
  <HeadingPairs>
    <vt:vector size="4" baseType="variant">
      <vt:variant>
        <vt:lpstr>Tema</vt:lpstr>
      </vt:variant>
      <vt:variant>
        <vt:i4>10</vt:i4>
      </vt:variant>
      <vt:variant>
        <vt:lpstr>Bildrubriker</vt:lpstr>
      </vt:variant>
      <vt:variant>
        <vt:i4>24</vt:i4>
      </vt:variant>
    </vt:vector>
  </HeadingPairs>
  <TitlesOfParts>
    <vt:vector size="34" baseType="lpstr">
      <vt:lpstr>GBG-Stad-Mall_SE_PPT ny grafisk profil</vt:lpstr>
      <vt:lpstr>GBGstad-grön</vt:lpstr>
      <vt:lpstr>GBGstad-röd</vt:lpstr>
      <vt:lpstr>GBGstad-prickar</vt:lpstr>
      <vt:lpstr>GBGstad-turkos</vt:lpstr>
      <vt:lpstr>GBGstad-lila</vt:lpstr>
      <vt:lpstr>GBGstad-avslut</vt:lpstr>
      <vt:lpstr>1_GBGstad-lila</vt:lpstr>
      <vt:lpstr>2_GBGstad-lila</vt:lpstr>
      <vt:lpstr>2_GBGstad-prickar</vt:lpstr>
      <vt:lpstr>Mänskliga rättigheter för ett hållbart Göteborg</vt:lpstr>
      <vt:lpstr>Bild 2</vt:lpstr>
      <vt:lpstr>Bild 3</vt:lpstr>
      <vt:lpstr>Bild 4</vt:lpstr>
      <vt:lpstr>Bild 5</vt:lpstr>
      <vt:lpstr>Först kort tillbaka till FN …</vt:lpstr>
      <vt:lpstr>Några utgångspunkter</vt:lpstr>
      <vt:lpstr>Mänskliga rättigheter  – grunden för stadens arbete</vt:lpstr>
      <vt:lpstr>Göteborg – en stad för alla</vt:lpstr>
      <vt:lpstr>Bild 10</vt:lpstr>
      <vt:lpstr>Bild 11</vt:lpstr>
      <vt:lpstr>Bild 12</vt:lpstr>
      <vt:lpstr>Bild 13</vt:lpstr>
      <vt:lpstr>Vad är…</vt:lpstr>
      <vt:lpstr>Normkritik</vt:lpstr>
      <vt:lpstr>Bild 16</vt:lpstr>
      <vt:lpstr>Bild 17</vt:lpstr>
      <vt:lpstr>Bild 18</vt:lpstr>
      <vt:lpstr>Bild 19</vt:lpstr>
      <vt:lpstr>Diskrimineringsgrunderna</vt:lpstr>
      <vt:lpstr>Aktuellt inom MR-området - några exempel</vt:lpstr>
      <vt:lpstr>Aktuellt inom MR-området - några exempel (fortsättning)</vt:lpstr>
      <vt:lpstr>Bild 23</vt:lpstr>
      <vt:lpstr>Bild 24</vt:lpstr>
    </vt:vector>
  </TitlesOfParts>
  <Company>Göteborgs stad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ingjac0408</dc:creator>
  <cp:lastModifiedBy>ingjac0408</cp:lastModifiedBy>
  <cp:revision>454</cp:revision>
  <cp:lastPrinted>2014-06-25T13:57:34Z</cp:lastPrinted>
  <dcterms:created xsi:type="dcterms:W3CDTF">2015-01-29T09:15:05Z</dcterms:created>
  <dcterms:modified xsi:type="dcterms:W3CDTF">2015-04-27T07:17:45Z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W_SaveText">
    <vt:lpwstr>Spara till Notes</vt:lpwstr>
  </property>
  <property fmtid="{D5CDD505-2E9C-101B-9397-08002B2CF9AE}" pid="3" name="SW_SaveCloseOfficeText">
    <vt:lpwstr>Spara och Stäng Officedokument</vt:lpwstr>
  </property>
  <property fmtid="{D5CDD505-2E9C-101B-9397-08002B2CF9AE}" pid="4" name="SW_SaveCloseText">
    <vt:lpwstr>Spara och Stäng Notes dokument</vt:lpwstr>
  </property>
  <property fmtid="{D5CDD505-2E9C-101B-9397-08002B2CF9AE}" pid="5" name="SW_DocUNID">
    <vt:lpwstr>457FD719142080CEC1257E1900288630</vt:lpwstr>
  </property>
  <property fmtid="{D5CDD505-2E9C-101B-9397-08002B2CF9AE}" pid="6" name="SW_DocHWND">
    <vt:r8>199180</vt:r8>
  </property>
  <property fmtid="{D5CDD505-2E9C-101B-9397-08002B2CF9AE}" pid="7" name="SW_IntOfficeMacros">
    <vt:lpwstr>Enabled</vt:lpwstr>
  </property>
  <property fmtid="{D5CDD505-2E9C-101B-9397-08002B2CF9AE}" pid="8" name="SW_CustomTitle">
    <vt:lpwstr>SWING Integrator 5 Document</vt:lpwstr>
  </property>
  <property fmtid="{D5CDD505-2E9C-101B-9397-08002B2CF9AE}" pid="9" name="SW_DialogTitle">
    <vt:lpwstr>SWING Integrator för Notes och Office</vt:lpwstr>
  </property>
  <property fmtid="{D5CDD505-2E9C-101B-9397-08002B2CF9AE}" pid="10" name="SW_PromptText">
    <vt:lpwstr>Vill du spara?</vt:lpwstr>
  </property>
  <property fmtid="{D5CDD505-2E9C-101B-9397-08002B2CF9AE}" pid="11" name="SW_NewDocument">
    <vt:lpwstr/>
  </property>
  <property fmtid="{D5CDD505-2E9C-101B-9397-08002B2CF9AE}" pid="12" name="SW_VisibleVBAMacroMenuItems">
    <vt:r8>127</vt:r8>
  </property>
  <property fmtid="{D5CDD505-2E9C-101B-9397-08002B2CF9AE}" pid="13" name="SW_EnabledVBAMacroMenuItems">
    <vt:r8>7</vt:r8>
  </property>
  <property fmtid="{D5CDD505-2E9C-101B-9397-08002B2CF9AE}" pid="14" name="SW_AddinName">
    <vt:lpwstr>SWINGINTEGRATOR528105.PPA</vt:lpwstr>
  </property>
</Properties>
</file>